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1"/>
  </p:sldMasterIdLst>
  <p:notesMasterIdLst>
    <p:notesMasterId r:id="rId20"/>
  </p:notesMasterIdLst>
  <p:handoutMasterIdLst>
    <p:handoutMasterId r:id="rId21"/>
  </p:handoutMasterIdLst>
  <p:sldIdLst>
    <p:sldId id="341" r:id="rId2"/>
    <p:sldId id="364" r:id="rId3"/>
    <p:sldId id="365" r:id="rId4"/>
    <p:sldId id="371" r:id="rId5"/>
    <p:sldId id="372" r:id="rId6"/>
    <p:sldId id="373" r:id="rId7"/>
    <p:sldId id="383" r:id="rId8"/>
    <p:sldId id="374" r:id="rId9"/>
    <p:sldId id="375" r:id="rId10"/>
    <p:sldId id="377" r:id="rId11"/>
    <p:sldId id="378" r:id="rId12"/>
    <p:sldId id="379" r:id="rId13"/>
    <p:sldId id="376" r:id="rId14"/>
    <p:sldId id="356" r:id="rId15"/>
    <p:sldId id="380" r:id="rId16"/>
    <p:sldId id="381" r:id="rId17"/>
    <p:sldId id="382" r:id="rId18"/>
    <p:sldId id="362" r:id="rId19"/>
  </p:sldIdLst>
  <p:sldSz cx="24384000"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510"/>
    <a:srgbClr val="39932D"/>
    <a:srgbClr val="7DC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6" autoAdjust="0"/>
    <p:restoredTop sz="94665" autoAdjust="0"/>
  </p:normalViewPr>
  <p:slideViewPr>
    <p:cSldViewPr snapToGrid="0" snapToObjects="1">
      <p:cViewPr>
        <p:scale>
          <a:sx n="50" d="100"/>
          <a:sy n="50" d="100"/>
        </p:scale>
        <p:origin x="456" y="2568"/>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9139EC-4369-4723-B232-88D7A33F6D36}" type="datetimeFigureOut">
              <a:rPr lang="en-US" smtClean="0"/>
              <a:t>2/10/18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EF1A2-8620-454E-80D7-D5658754F3DB}" type="slidenum">
              <a:rPr lang="en-US" smtClean="0"/>
              <a:t>‹#›</a:t>
            </a:fld>
            <a:endParaRPr lang="en-US"/>
          </a:p>
        </p:txBody>
      </p:sp>
    </p:spTree>
    <p:extLst>
      <p:ext uri="{BB962C8B-B14F-4D97-AF65-F5344CB8AC3E}">
        <p14:creationId xmlns:p14="http://schemas.microsoft.com/office/powerpoint/2010/main" val="1214141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0ADCE-19ED-1947-B1AA-5192EF9D166F}" type="datetimeFigureOut">
              <a:t>2/10/18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739AC-E389-474E-9E9E-935095393BCB}" type="slidenum">
              <a:t>‹#›</a:t>
            </a:fld>
            <a:endParaRPr lang="en-US"/>
          </a:p>
        </p:txBody>
      </p:sp>
    </p:spTree>
    <p:extLst>
      <p:ext uri="{BB962C8B-B14F-4D97-AF65-F5344CB8AC3E}">
        <p14:creationId xmlns:p14="http://schemas.microsoft.com/office/powerpoint/2010/main" val="79826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24384000" cy="9144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24384000" cy="9144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4400" y="9920274"/>
            <a:ext cx="15544800" cy="2926080"/>
          </a:xfrm>
        </p:spPr>
        <p:txBody>
          <a:bodyPr anchor="ctr">
            <a:normAutofit/>
          </a:bodyPr>
          <a:lstStyle>
            <a:lvl1pPr algn="r">
              <a:defRPr sz="10000" spc="400" baseline="0"/>
            </a:lvl1pPr>
          </a:lstStyle>
          <a:p>
            <a:r>
              <a:rPr lang="en-US" smtClean="0"/>
              <a:t>Click to edit Master title style</a:t>
            </a:r>
            <a:endParaRPr lang="en-US" dirty="0"/>
          </a:p>
        </p:txBody>
      </p:sp>
      <p:sp>
        <p:nvSpPr>
          <p:cNvPr id="3" name="Subtitle 2"/>
          <p:cNvSpPr>
            <a:spLocks noGrp="1"/>
          </p:cNvSpPr>
          <p:nvPr>
            <p:ph type="subTitle" idx="1"/>
          </p:nvPr>
        </p:nvSpPr>
        <p:spPr>
          <a:xfrm>
            <a:off x="17221200" y="9920274"/>
            <a:ext cx="6400800" cy="2926080"/>
          </a:xfrm>
        </p:spPr>
        <p:txBody>
          <a:bodyPr lIns="91440" rIns="91440" anchor="ctr">
            <a:normAutofit/>
          </a:bodyPr>
          <a:lstStyle>
            <a:lvl1pPr marL="0" indent="0" algn="l">
              <a:lnSpc>
                <a:spcPct val="100000"/>
              </a:lnSpc>
              <a:spcBef>
                <a:spcPts val="0"/>
              </a:spcBef>
              <a:buNone/>
              <a:defRPr sz="3600">
                <a:solidFill>
                  <a:schemeClr val="tx1">
                    <a:lumMod val="95000"/>
                    <a:lumOff val="5000"/>
                  </a:schemeClr>
                </a:solidFill>
              </a:defRPr>
            </a:lvl1pPr>
            <a:lvl2pPr marL="914400" indent="0" algn="ctr">
              <a:buNone/>
              <a:defRPr sz="3600"/>
            </a:lvl2pPr>
            <a:lvl3pPr marL="1828800" indent="0" algn="ctr">
              <a:buNone/>
              <a:defRPr sz="3600"/>
            </a:lvl3pPr>
            <a:lvl4pPr marL="2743200" indent="0" algn="ctr">
              <a:buNone/>
              <a:defRPr sz="3600"/>
            </a:lvl4pPr>
            <a:lvl5pPr marL="3657600" indent="0" algn="ctr">
              <a:buNone/>
              <a:defRPr sz="3600"/>
            </a:lvl5pPr>
            <a:lvl6pPr marL="4572000" indent="0" algn="ctr">
              <a:buNone/>
              <a:defRPr sz="3600"/>
            </a:lvl6pPr>
            <a:lvl7pPr marL="5486400" indent="0" algn="ctr">
              <a:buNone/>
              <a:defRPr sz="3600"/>
            </a:lvl7pPr>
            <a:lvl8pPr marL="6400800" indent="0" algn="ctr">
              <a:buNone/>
              <a:defRPr sz="3600"/>
            </a:lvl8pPr>
            <a:lvl9pPr marL="7315200" indent="0" algn="ctr">
              <a:buNone/>
              <a:defRPr sz="3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806E97-1576-4ECB-8A33-28326070CB8B}" type="datetimeFigureOut">
              <a:rPr lang="en-US" smtClean="0"/>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AF09-17ED-3B41-9164-953A7C540A09}" type="slidenum">
              <a:rPr lang="en-US" smtClean="0"/>
              <a:pPr/>
              <a:t>‹#›</a:t>
            </a:fld>
            <a:endParaRPr lang="en-US"/>
          </a:p>
        </p:txBody>
      </p:sp>
      <p:cxnSp>
        <p:nvCxnSpPr>
          <p:cNvPr id="8" name="Straight Connector 7"/>
          <p:cNvCxnSpPr/>
          <p:nvPr/>
        </p:nvCxnSpPr>
        <p:spPr>
          <a:xfrm flipV="1">
            <a:off x="16773686" y="10528212"/>
            <a:ext cx="0" cy="1828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6493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06E97-1576-4ECB-8A33-28326070CB8B}" type="datetimeFigureOut">
              <a:rPr lang="en-US" smtClean="0"/>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25030808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2" y="1524000"/>
            <a:ext cx="5257800" cy="108204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202" y="1524000"/>
            <a:ext cx="15163800" cy="1082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06E97-1576-4ECB-8A33-28326070CB8B}" type="datetimeFigureOut">
              <a:rPr lang="en-US" smtClean="0"/>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AF09-17ED-3B41-9164-953A7C540A09}" type="slidenum">
              <a:rPr lang="en-US" smtClean="0"/>
              <a:pPr/>
              <a:t>‹#›</a:t>
            </a:fld>
            <a:endParaRPr lang="en-US"/>
          </a:p>
        </p:txBody>
      </p:sp>
      <p:cxnSp>
        <p:nvCxnSpPr>
          <p:cNvPr id="7" name="Straight Connector 6"/>
          <p:cNvCxnSpPr/>
          <p:nvPr/>
        </p:nvCxnSpPr>
        <p:spPr>
          <a:xfrm rot="5400000" flipV="1">
            <a:off x="20116800" y="118526"/>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225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84000" cy="13716000"/>
          </a:xfrm>
        </p:spPr>
        <p:txBody>
          <a:bodyPr/>
          <a:lstStyle/>
          <a:p>
            <a:endParaRPr lang="en-US"/>
          </a:p>
        </p:txBody>
      </p:sp>
    </p:spTree>
    <p:extLst>
      <p:ext uri="{BB962C8B-B14F-4D97-AF65-F5344CB8AC3E}">
        <p14:creationId xmlns:p14="http://schemas.microsoft.com/office/powerpoint/2010/main" val="191920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34523" y="1266685"/>
            <a:ext cx="19440144" cy="2999232"/>
          </a:xfrm>
        </p:spPr>
        <p:txBody>
          <a:bodyPr/>
          <a:lstStyle>
            <a:lvl1pPr>
              <a:defRPr>
                <a:solidFill>
                  <a:srgbClr val="00B0F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4" name="Rectangle 3"/>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7653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4541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3175" y="0"/>
            <a:ext cx="7870825" cy="13716000"/>
          </a:xfrm>
        </p:spPr>
        <p:txBody>
          <a:bodyPr/>
          <a:lstStyle/>
          <a:p>
            <a:endParaRPr lang="en-US"/>
          </a:p>
        </p:txBody>
      </p:sp>
      <p:sp>
        <p:nvSpPr>
          <p:cNvPr id="2" name="Title 1"/>
          <p:cNvSpPr>
            <a:spLocks noGrp="1"/>
          </p:cNvSpPr>
          <p:nvPr>
            <p:ph type="title"/>
          </p:nvPr>
        </p:nvSpPr>
        <p:spPr>
          <a:xfrm>
            <a:off x="671513" y="466775"/>
            <a:ext cx="15120937" cy="1107996"/>
          </a:xfrm>
        </p:spPr>
        <p:txBody>
          <a:bodyPr/>
          <a:lstStyle>
            <a:lvl1pPr>
              <a:defRPr>
                <a:solidFill>
                  <a:srgbClr val="00B0F0"/>
                </a:solidFill>
              </a:defRPr>
            </a:lvl1pPr>
          </a:lstStyle>
          <a:p>
            <a:r>
              <a:rPr lang="en-US" dirty="0"/>
              <a:t>Click to edit Master title style</a:t>
            </a:r>
          </a:p>
        </p:txBody>
      </p:sp>
      <p:sp>
        <p:nvSpPr>
          <p:cNvPr id="6" name="Rectangle 5"/>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7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2552363" y="0"/>
            <a:ext cx="11831637" cy="13716000"/>
          </a:xfrm>
        </p:spPr>
        <p:txBody>
          <a:bodyPr/>
          <a:lstStyle/>
          <a:p>
            <a:endParaRPr lang="en-US"/>
          </a:p>
        </p:txBody>
      </p:sp>
      <p:sp>
        <p:nvSpPr>
          <p:cNvPr id="2" name="Title 1"/>
          <p:cNvSpPr>
            <a:spLocks noGrp="1"/>
          </p:cNvSpPr>
          <p:nvPr>
            <p:ph type="title"/>
          </p:nvPr>
        </p:nvSpPr>
        <p:spPr>
          <a:xfrm>
            <a:off x="671513" y="466775"/>
            <a:ext cx="11160125" cy="1107996"/>
          </a:xfrm>
        </p:spPr>
        <p:txBody>
          <a:bodyPr/>
          <a:lstStyle>
            <a:lvl1pPr>
              <a:defRPr>
                <a:solidFill>
                  <a:srgbClr val="00B0F0"/>
                </a:solidFill>
              </a:defRPr>
            </a:lvl1pPr>
          </a:lstStyle>
          <a:p>
            <a:r>
              <a:rPr lang="en-US" dirty="0"/>
              <a:t>Click to edit Master title style</a:t>
            </a:r>
          </a:p>
        </p:txBody>
      </p:sp>
      <p:sp>
        <p:nvSpPr>
          <p:cNvPr id="6" name="Rectangle 5"/>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58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91550" y="466775"/>
            <a:ext cx="13111162" cy="1107996"/>
          </a:xfrm>
        </p:spPr>
        <p:txBody>
          <a:bodyPr/>
          <a:lstStyle>
            <a:lvl1pPr>
              <a:defRPr>
                <a:solidFill>
                  <a:srgbClr val="00B0F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4" name="Rectangle 3"/>
          <p:cNvSpPr/>
          <p:nvPr userDrawn="1"/>
        </p:nvSpPr>
        <p:spPr>
          <a:xfrm>
            <a:off x="8591550"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1"/>
          </p:nvPr>
        </p:nvSpPr>
        <p:spPr>
          <a:xfrm>
            <a:off x="0" y="0"/>
            <a:ext cx="7870825" cy="13716000"/>
          </a:xfrm>
        </p:spPr>
        <p:txBody>
          <a:bodyPr/>
          <a:lstStyle/>
          <a:p>
            <a:endParaRPr lang="en-US"/>
          </a:p>
        </p:txBody>
      </p:sp>
    </p:spTree>
    <p:extLst>
      <p:ext uri="{BB962C8B-B14F-4D97-AF65-F5344CB8AC3E}">
        <p14:creationId xmlns:p14="http://schemas.microsoft.com/office/powerpoint/2010/main" val="693077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552362" y="466775"/>
            <a:ext cx="9150349" cy="1107996"/>
          </a:xfrm>
        </p:spPr>
        <p:txBody>
          <a:bodyPr/>
          <a:lstStyle>
            <a:lvl1pPr>
              <a:defRPr>
                <a:solidFill>
                  <a:srgbClr val="00B0F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4" name="Rectangle 3"/>
          <p:cNvSpPr/>
          <p:nvPr userDrawn="1"/>
        </p:nvSpPr>
        <p:spPr>
          <a:xfrm>
            <a:off x="1255236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1"/>
          </p:nvPr>
        </p:nvSpPr>
        <p:spPr>
          <a:xfrm>
            <a:off x="0" y="0"/>
            <a:ext cx="11831638" cy="13716000"/>
          </a:xfrm>
        </p:spPr>
        <p:txBody>
          <a:bodyPr/>
          <a:lstStyle/>
          <a:p>
            <a:endParaRPr lang="en-US"/>
          </a:p>
        </p:txBody>
      </p:sp>
    </p:spTree>
    <p:extLst>
      <p:ext uri="{BB962C8B-B14F-4D97-AF65-F5344CB8AC3E}">
        <p14:creationId xmlns:p14="http://schemas.microsoft.com/office/powerpoint/2010/main" val="149303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06E97-1576-4ECB-8A33-28326070CB8B}" type="datetimeFigureOut">
              <a:rPr lang="en-US" smtClean="0"/>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15232398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24384000" cy="9144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24384000" cy="9144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9920274"/>
            <a:ext cx="15544800" cy="2926080"/>
          </a:xfrm>
        </p:spPr>
        <p:txBody>
          <a:bodyPr anchor="ctr">
            <a:normAutofit/>
          </a:bodyPr>
          <a:lstStyle>
            <a:lvl1pPr algn="r">
              <a:defRPr sz="10000" b="0" spc="4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221200" y="9920274"/>
            <a:ext cx="6400800" cy="2926080"/>
          </a:xfrm>
        </p:spPr>
        <p:txBody>
          <a:bodyPr lIns="91440" rIns="91440" anchor="ctr">
            <a:normAutofit/>
          </a:bodyPr>
          <a:lstStyle>
            <a:lvl1pPr marL="0" indent="0">
              <a:lnSpc>
                <a:spcPct val="100000"/>
              </a:lnSpc>
              <a:spcBef>
                <a:spcPts val="0"/>
              </a:spcBef>
              <a:buNone/>
              <a:defRPr sz="3600">
                <a:solidFill>
                  <a:schemeClr val="tx1">
                    <a:lumMod val="95000"/>
                    <a:lumOff val="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06E97-1576-4ECB-8A33-28326070CB8B}" type="datetimeFigureOut">
              <a:rPr lang="en-US" smtClean="0"/>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CAF09-17ED-3B41-9164-953A7C540A09}" type="slidenum">
              <a:rPr lang="en-US" smtClean="0"/>
              <a:pPr/>
              <a:t>‹#›</a:t>
            </a:fld>
            <a:endParaRPr lang="en-US"/>
          </a:p>
        </p:txBody>
      </p:sp>
      <p:cxnSp>
        <p:nvCxnSpPr>
          <p:cNvPr id="8" name="Straight Connector 7"/>
          <p:cNvCxnSpPr/>
          <p:nvPr/>
        </p:nvCxnSpPr>
        <p:spPr>
          <a:xfrm flipV="1">
            <a:off x="16773686" y="10528212"/>
            <a:ext cx="0" cy="1828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228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48256" y="1170432"/>
            <a:ext cx="19440144" cy="29992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48254" y="4572000"/>
            <a:ext cx="9509760" cy="8046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978640" y="4572000"/>
            <a:ext cx="9509760" cy="8046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806E97-1576-4ECB-8A33-28326070CB8B}" type="datetimeFigureOut">
              <a:rPr lang="en-US" smtClean="0"/>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410515823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48256" y="4359272"/>
            <a:ext cx="9509760" cy="1645920"/>
          </a:xfrm>
        </p:spPr>
        <p:txBody>
          <a:bodyPr lIns="137160" rIns="137160" anchor="ctr">
            <a:normAutofit/>
          </a:bodyPr>
          <a:lstStyle>
            <a:lvl1pPr marL="0" indent="0">
              <a:spcBef>
                <a:spcPts val="0"/>
              </a:spcBef>
              <a:spcAft>
                <a:spcPts val="0"/>
              </a:spcAft>
              <a:buNone/>
              <a:defRPr sz="4600" b="0" cap="none" baseline="0">
                <a:solidFill>
                  <a:schemeClr val="accent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2048256" y="5935576"/>
            <a:ext cx="9509760" cy="66831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981776" y="4359272"/>
            <a:ext cx="9509760" cy="1645920"/>
          </a:xfrm>
        </p:spPr>
        <p:txBody>
          <a:bodyPr lIns="137160" rIns="137160" anchor="ctr">
            <a:normAutofit/>
          </a:bodyPr>
          <a:lstStyle>
            <a:lvl1pPr marL="0" indent="0">
              <a:spcBef>
                <a:spcPts val="0"/>
              </a:spcBef>
              <a:spcAft>
                <a:spcPts val="0"/>
              </a:spcAft>
              <a:buNone/>
              <a:defRPr lang="en-US" sz="4600" b="0" kern="1200" cap="none" baseline="0" dirty="0">
                <a:solidFill>
                  <a:schemeClr val="accent1"/>
                </a:solidFill>
                <a:latin typeface="+mn-lt"/>
                <a:ea typeface="+mn-ea"/>
                <a:cs typeface="+mn-cs"/>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marL="0" lvl="0" indent="0" algn="l" defTabSz="1828800" rtl="0" eaLnBrk="1" latinLnBrk="0" hangingPunct="1">
              <a:lnSpc>
                <a:spcPct val="90000"/>
              </a:lnSpc>
              <a:spcBef>
                <a:spcPts val="3600"/>
              </a:spcBef>
              <a:buNone/>
            </a:pPr>
            <a:r>
              <a:rPr lang="en-US" smtClean="0"/>
              <a:t>Click to edit Master text styles</a:t>
            </a:r>
          </a:p>
        </p:txBody>
      </p:sp>
      <p:sp>
        <p:nvSpPr>
          <p:cNvPr id="6" name="Content Placeholder 5"/>
          <p:cNvSpPr>
            <a:spLocks noGrp="1"/>
          </p:cNvSpPr>
          <p:nvPr>
            <p:ph sz="quarter" idx="4"/>
          </p:nvPr>
        </p:nvSpPr>
        <p:spPr>
          <a:xfrm>
            <a:off x="11981776" y="5935576"/>
            <a:ext cx="9509760" cy="66831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806E97-1576-4ECB-8A33-28326070CB8B}" type="datetimeFigureOut">
              <a:rPr lang="en-US" smtClean="0"/>
              <a:t>2/10/18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16606381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806E97-1576-4ECB-8A33-28326070CB8B}" type="datetimeFigureOut">
              <a:rPr lang="en-US" smtClean="0"/>
              <a:t>2/10/18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5245648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6E97-1576-4ECB-8A33-28326070CB8B}" type="datetimeFigureOut">
              <a:rPr lang="en-US" smtClean="0"/>
              <a:t>2/10/18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35853773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2048256" y="943018"/>
            <a:ext cx="8778240" cy="3474720"/>
          </a:xfrm>
        </p:spPr>
        <p:txBody>
          <a:bodyPr>
            <a:noAutofit/>
          </a:bodyPr>
          <a:lstStyle>
            <a:lvl1pPr>
              <a:lnSpc>
                <a:spcPct val="80000"/>
              </a:lnSpc>
              <a:defRPr sz="8000"/>
            </a:lvl1pPr>
          </a:lstStyle>
          <a:p>
            <a:r>
              <a:rPr lang="en-US" smtClean="0"/>
              <a:t>Click to edit Master title style</a:t>
            </a:r>
            <a:endParaRPr lang="en-US" dirty="0"/>
          </a:p>
        </p:txBody>
      </p:sp>
      <p:sp>
        <p:nvSpPr>
          <p:cNvPr id="3" name="Content Placeholder 2"/>
          <p:cNvSpPr>
            <a:spLocks noGrp="1"/>
          </p:cNvSpPr>
          <p:nvPr>
            <p:ph idx="1"/>
          </p:nvPr>
        </p:nvSpPr>
        <p:spPr>
          <a:xfrm>
            <a:off x="11430000" y="1645920"/>
            <a:ext cx="11356848" cy="10369296"/>
          </a:xfrm>
        </p:spPr>
        <p:txBody>
          <a:bodyPr/>
          <a:lstStyle>
            <a:lvl1pPr>
              <a:defRPr sz="4800"/>
            </a:lvl1pPr>
            <a:lvl2pPr>
              <a:defRPr sz="40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8256" y="4515012"/>
            <a:ext cx="8778240" cy="7524588"/>
          </a:xfrm>
        </p:spPr>
        <p:txBody>
          <a:bodyPr lIns="91440" rIns="91440">
            <a:normAutofit/>
          </a:bodyPr>
          <a:lstStyle>
            <a:lvl1pPr marL="0" indent="0">
              <a:lnSpc>
                <a:spcPct val="108000"/>
              </a:lnSpc>
              <a:spcBef>
                <a:spcPts val="1200"/>
              </a:spcBef>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06E97-1576-4ECB-8A33-28326070CB8B}" type="datetimeFigureOut">
              <a:rPr lang="en-US" smtClean="0"/>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CAF09-17ED-3B41-9164-953A7C540A09}" type="slidenum">
              <a:rPr lang="en-US" smtClean="0"/>
              <a:pPr/>
              <a:t>‹#›</a:t>
            </a:fld>
            <a:endParaRPr lang="en-US"/>
          </a:p>
        </p:txBody>
      </p:sp>
    </p:spTree>
    <p:extLst>
      <p:ext uri="{BB962C8B-B14F-4D97-AF65-F5344CB8AC3E}">
        <p14:creationId xmlns:p14="http://schemas.microsoft.com/office/powerpoint/2010/main" val="7928108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9920276"/>
            <a:ext cx="15544800" cy="2926080"/>
          </a:xfrm>
        </p:spPr>
        <p:txBody>
          <a:bodyPr anchor="ctr">
            <a:normAutofit/>
          </a:bodyPr>
          <a:lstStyle>
            <a:lvl1pPr algn="r">
              <a:defRPr sz="10000" spc="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2"/>
            <a:ext cx="24377904" cy="9144000"/>
          </a:xfrm>
          <a:solidFill>
            <a:schemeClr val="accent1">
              <a:lumMod val="60000"/>
              <a:lumOff val="40000"/>
            </a:schemeClr>
          </a:solidFill>
        </p:spPr>
        <p:txBody>
          <a:bodyPr lIns="457200" tIns="365760" rIns="45720" bIns="45720"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Click icon to add picture</a:t>
            </a:r>
            <a:endParaRPr lang="en-US" dirty="0"/>
          </a:p>
        </p:txBody>
      </p:sp>
      <p:sp>
        <p:nvSpPr>
          <p:cNvPr id="4" name="Text Placeholder 3"/>
          <p:cNvSpPr>
            <a:spLocks noGrp="1"/>
          </p:cNvSpPr>
          <p:nvPr>
            <p:ph type="body" sz="half" idx="2"/>
          </p:nvPr>
        </p:nvSpPr>
        <p:spPr>
          <a:xfrm>
            <a:off x="17221200" y="9920276"/>
            <a:ext cx="6400800" cy="2926080"/>
          </a:xfrm>
        </p:spPr>
        <p:txBody>
          <a:bodyPr lIns="91440" rIns="91440" anchor="ctr">
            <a:normAutofit/>
          </a:bodyPr>
          <a:lstStyle>
            <a:lvl1pPr marL="0" indent="0">
              <a:lnSpc>
                <a:spcPct val="100000"/>
              </a:lnSpc>
              <a:spcBef>
                <a:spcPts val="0"/>
              </a:spcBef>
              <a:buNone/>
              <a:defRPr sz="3600">
                <a:solidFill>
                  <a:schemeClr val="tx1">
                    <a:lumMod val="95000"/>
                    <a:lumOff val="5000"/>
                  </a:schemeClr>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06E97-1576-4ECB-8A33-28326070CB8B}" type="datetimeFigureOut">
              <a:rPr lang="en-US" smtClean="0"/>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CAF09-17ED-3B41-9164-953A7C540A09}" type="slidenum">
              <a:rPr lang="en-US" smtClean="0"/>
              <a:pPr/>
              <a:t>‹#›</a:t>
            </a:fld>
            <a:endParaRPr lang="en-US"/>
          </a:p>
        </p:txBody>
      </p:sp>
      <p:cxnSp>
        <p:nvCxnSpPr>
          <p:cNvPr id="8" name="Straight Connector 7"/>
          <p:cNvCxnSpPr/>
          <p:nvPr/>
        </p:nvCxnSpPr>
        <p:spPr>
          <a:xfrm flipV="1">
            <a:off x="16773686" y="10528212"/>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90732"/>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48256" y="1170432"/>
            <a:ext cx="19440144" cy="299923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48257" y="4572000"/>
            <a:ext cx="19440146" cy="80467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8259" y="12941408"/>
            <a:ext cx="4308286" cy="548640"/>
          </a:xfrm>
          <a:prstGeom prst="rect">
            <a:avLst/>
          </a:prstGeom>
        </p:spPr>
        <p:txBody>
          <a:bodyPr vert="horz" lIns="91440" tIns="45720" rIns="91440" bIns="45720" rtlCol="0" anchor="ctr"/>
          <a:lstStyle>
            <a:lvl1pPr algn="l">
              <a:defRPr sz="2000">
                <a:solidFill>
                  <a:schemeClr val="tx1">
                    <a:lumMod val="95000"/>
                    <a:lumOff val="5000"/>
                  </a:schemeClr>
                </a:solidFill>
                <a:latin typeface="+mj-lt"/>
              </a:defRPr>
            </a:lvl1pPr>
          </a:lstStyle>
          <a:p>
            <a:fld id="{70806E97-1576-4ECB-8A33-28326070CB8B}" type="datetimeFigureOut">
              <a:rPr lang="en-US" smtClean="0"/>
              <a:t>2/10/18</a:t>
            </a:fld>
            <a:endParaRPr lang="en-US"/>
          </a:p>
        </p:txBody>
      </p:sp>
      <p:sp>
        <p:nvSpPr>
          <p:cNvPr id="5" name="Footer Placeholder 4"/>
          <p:cNvSpPr>
            <a:spLocks noGrp="1"/>
          </p:cNvSpPr>
          <p:nvPr>
            <p:ph type="ftr" sz="quarter" idx="3"/>
          </p:nvPr>
        </p:nvSpPr>
        <p:spPr>
          <a:xfrm>
            <a:off x="9685865" y="12941408"/>
            <a:ext cx="11802918" cy="548640"/>
          </a:xfrm>
          <a:prstGeom prst="rect">
            <a:avLst/>
          </a:prstGeom>
        </p:spPr>
        <p:txBody>
          <a:bodyPr vert="horz" lIns="91440" tIns="45720" rIns="91440" bIns="45720" rtlCol="0" anchor="ctr"/>
          <a:lstStyle>
            <a:lvl1pPr algn="r">
              <a:defRPr sz="2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21674667" y="12941408"/>
            <a:ext cx="1947334" cy="548640"/>
          </a:xfrm>
          <a:prstGeom prst="rect">
            <a:avLst/>
          </a:prstGeom>
        </p:spPr>
        <p:txBody>
          <a:bodyPr vert="horz" lIns="91440" tIns="45720" rIns="91440" bIns="45720" rtlCol="0" anchor="ctr"/>
          <a:lstStyle>
            <a:lvl1pPr algn="l">
              <a:defRPr sz="2000">
                <a:solidFill>
                  <a:schemeClr val="tx1">
                    <a:lumMod val="95000"/>
                    <a:lumOff val="5000"/>
                  </a:schemeClr>
                </a:solidFill>
                <a:latin typeface="+mj-lt"/>
              </a:defRPr>
            </a:lvl1pPr>
          </a:lstStyle>
          <a:p>
            <a:fld id="{167CAF09-17ED-3B41-9164-953A7C540A09}" type="slidenum">
              <a:rPr lang="en-US" smtClean="0"/>
              <a:pPr/>
              <a:t>‹#›</a:t>
            </a:fld>
            <a:endParaRPr lang="en-US"/>
          </a:p>
        </p:txBody>
      </p:sp>
      <p:cxnSp>
        <p:nvCxnSpPr>
          <p:cNvPr id="7" name="Straight Connector 6"/>
          <p:cNvCxnSpPr/>
          <p:nvPr/>
        </p:nvCxnSpPr>
        <p:spPr>
          <a:xfrm flipV="1">
            <a:off x="1524000" y="1652648"/>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2801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04" r:id="rId14"/>
    <p:sldLayoutId id="2147483712" r:id="rId15"/>
    <p:sldLayoutId id="2147483711" r:id="rId16"/>
    <p:sldLayoutId id="2147483713" r:id="rId17"/>
    <p:sldLayoutId id="2147483714" r:id="rId18"/>
  </p:sldLayoutIdLst>
  <p:hf hdr="0" ftr="0" dt="0"/>
  <p:txStyles>
    <p:titleStyle>
      <a:lvl1pPr algn="l" defTabSz="1828800" rtl="0" eaLnBrk="1" latinLnBrk="0" hangingPunct="1">
        <a:lnSpc>
          <a:spcPct val="80000"/>
        </a:lnSpc>
        <a:spcBef>
          <a:spcPct val="0"/>
        </a:spcBef>
        <a:buNone/>
        <a:defRPr sz="10000" kern="1200" cap="all" spc="200" baseline="0">
          <a:solidFill>
            <a:schemeClr val="tx1">
              <a:lumMod val="95000"/>
              <a:lumOff val="5000"/>
            </a:schemeClr>
          </a:solidFill>
          <a:latin typeface="+mj-lt"/>
          <a:ea typeface="+mj-ea"/>
          <a:cs typeface="+mj-cs"/>
        </a:defRPr>
      </a:lvl1pPr>
    </p:titleStyle>
    <p:bodyStyle>
      <a:lvl1pPr marL="182880" indent="-182880" algn="l" defTabSz="1828800" rtl="0" eaLnBrk="1" latinLnBrk="0" hangingPunct="1">
        <a:lnSpc>
          <a:spcPct val="90000"/>
        </a:lnSpc>
        <a:spcBef>
          <a:spcPts val="2400"/>
        </a:spcBef>
        <a:spcAft>
          <a:spcPts val="400"/>
        </a:spcAft>
        <a:buClr>
          <a:schemeClr val="accent1"/>
        </a:buClr>
        <a:buSzPct val="100000"/>
        <a:buFont typeface="Tw Cen MT" panose="020B0602020104020603" pitchFamily="34" charset="0"/>
        <a:buChar char=" "/>
        <a:defRPr sz="4400" kern="1200">
          <a:solidFill>
            <a:schemeClr val="tx1"/>
          </a:solidFill>
          <a:latin typeface="+mn-lt"/>
          <a:ea typeface="+mn-ea"/>
          <a:cs typeface="+mn-cs"/>
        </a:defRPr>
      </a:lvl1pPr>
      <a:lvl2pPr marL="530352" indent="-274320" algn="l" defTabSz="1828800" rtl="0" eaLnBrk="1" latinLnBrk="0" hangingPunct="1">
        <a:lnSpc>
          <a:spcPct val="90000"/>
        </a:lnSpc>
        <a:spcBef>
          <a:spcPts val="400"/>
        </a:spcBef>
        <a:spcAft>
          <a:spcPts val="800"/>
        </a:spcAft>
        <a:buClr>
          <a:schemeClr val="accent1"/>
        </a:buClr>
        <a:buFont typeface="Wingdings 3" pitchFamily="18" charset="2"/>
        <a:buChar char=""/>
        <a:defRPr sz="3600" kern="1200">
          <a:solidFill>
            <a:schemeClr val="tx1"/>
          </a:solidFill>
          <a:latin typeface="+mn-lt"/>
          <a:ea typeface="+mn-ea"/>
          <a:cs typeface="+mn-cs"/>
        </a:defRPr>
      </a:lvl2pPr>
      <a:lvl3pPr marL="896112"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3pPr>
      <a:lvl4pPr marL="1188720"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4pPr>
      <a:lvl5pPr marL="1554480"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5pPr>
      <a:lvl6pPr marL="1828800"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6pPr>
      <a:lvl7pPr marL="2121408"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7pPr>
      <a:lvl8pPr marL="2432304"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8pPr>
      <a:lvl9pPr marL="2724912" indent="-274320" algn="l" defTabSz="1828800" rtl="0" eaLnBrk="1" latinLnBrk="0" hangingPunct="1">
        <a:lnSpc>
          <a:spcPct val="90000"/>
        </a:lnSpc>
        <a:spcBef>
          <a:spcPts val="400"/>
        </a:spcBef>
        <a:spcAft>
          <a:spcPts val="800"/>
        </a:spcAft>
        <a:buClr>
          <a:schemeClr val="accent1"/>
        </a:buClr>
        <a:buFont typeface="Wingdings 3" pitchFamily="18" charset="2"/>
        <a:buChar char=""/>
        <a:defRPr sz="28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76" userDrawn="1">
          <p15:clr>
            <a:srgbClr val="F26B43"/>
          </p15:clr>
        </p15:guide>
        <p15:guide id="2" pos="7907" userDrawn="1">
          <p15:clr>
            <a:srgbClr val="F26B43"/>
          </p15:clr>
        </p15:guide>
        <p15:guide id="3" orient="horz" pos="2052" userDrawn="1">
          <p15:clr>
            <a:srgbClr val="F26B43"/>
          </p15:clr>
        </p15:guide>
        <p15:guide id="4" pos="423" userDrawn="1">
          <p15:clr>
            <a:srgbClr val="F26B43"/>
          </p15:clr>
        </p15:guide>
        <p15:guide id="5" pos="14938" userDrawn="1">
          <p15:clr>
            <a:srgbClr val="F26B43"/>
          </p15:clr>
        </p15:guide>
        <p15:guide id="6" pos="7453" userDrawn="1">
          <p15:clr>
            <a:srgbClr val="F26B43"/>
          </p15:clr>
        </p15:guide>
        <p15:guide id="7" pos="3711" userDrawn="1">
          <p15:clr>
            <a:srgbClr val="F26B43"/>
          </p15:clr>
        </p15:guide>
        <p15:guide id="8" pos="4165" userDrawn="1">
          <p15:clr>
            <a:srgbClr val="F26B43"/>
          </p15:clr>
        </p15:guide>
        <p15:guide id="9" pos="11195" userDrawn="1">
          <p15:clr>
            <a:srgbClr val="F26B43"/>
          </p15:clr>
        </p15:guide>
        <p15:guide id="10" pos="11649" userDrawn="1">
          <p15:clr>
            <a:srgbClr val="F26B43"/>
          </p15:clr>
        </p15:guide>
        <p15:guide id="11" orient="horz" pos="5114" userDrawn="1">
          <p15:clr>
            <a:srgbClr val="F26B43"/>
          </p15:clr>
        </p15:guide>
        <p15:guide id="12" pos="4958" userDrawn="1">
          <p15:clr>
            <a:srgbClr val="F26B43"/>
          </p15:clr>
        </p15:guide>
        <p15:guide id="13" pos="5412" userDrawn="1">
          <p15:clr>
            <a:srgbClr val="F26B43"/>
          </p15:clr>
        </p15:guide>
        <p15:guide id="14" pos="9948" userDrawn="1">
          <p15:clr>
            <a:srgbClr val="F26B43"/>
          </p15:clr>
        </p15:guide>
        <p15:guide id="15" pos="104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565" r="4409"/>
          <a:stretch/>
        </p:blipFill>
        <p:spPr>
          <a:xfrm>
            <a:off x="1" y="0"/>
            <a:ext cx="24384000" cy="13716000"/>
          </a:xfrm>
        </p:spPr>
      </p:pic>
      <p:sp>
        <p:nvSpPr>
          <p:cNvPr id="3" name="Rectangle 2"/>
          <p:cNvSpPr/>
          <p:nvPr/>
        </p:nvSpPr>
        <p:spPr>
          <a:xfrm>
            <a:off x="0" y="0"/>
            <a:ext cx="24383999" cy="137160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56745" y="1681260"/>
            <a:ext cx="22923061" cy="6247864"/>
          </a:xfrm>
          <a:prstGeom prst="rect">
            <a:avLst/>
          </a:prstGeom>
          <a:noFill/>
        </p:spPr>
        <p:txBody>
          <a:bodyPr wrap="square" rtlCol="0" anchor="ctr">
            <a:spAutoFit/>
          </a:bodyPr>
          <a:lstStyle/>
          <a:p>
            <a:pPr algn="ctr"/>
            <a:r>
              <a:rPr lang="ro-RO" sz="20000" b="1" dirty="0" smtClean="0">
                <a:solidFill>
                  <a:schemeClr val="bg1"/>
                </a:solidFill>
                <a:latin typeface="Arial Black" panose="020B0A04020102020204" pitchFamily="34" charset="0"/>
              </a:rPr>
              <a:t>DATA PROTECTION</a:t>
            </a:r>
            <a:endParaRPr lang="en-US" sz="20000" b="1" dirty="0">
              <a:solidFill>
                <a:schemeClr val="bg1"/>
              </a:solidFill>
              <a:latin typeface="Arial Black" panose="020B0A04020102020204" pitchFamily="34" charset="0"/>
            </a:endParaRPr>
          </a:p>
        </p:txBody>
      </p:sp>
      <p:sp>
        <p:nvSpPr>
          <p:cNvPr id="5" name="TextBox 4"/>
          <p:cNvSpPr txBox="1"/>
          <p:nvPr/>
        </p:nvSpPr>
        <p:spPr>
          <a:xfrm>
            <a:off x="8383731" y="9010219"/>
            <a:ext cx="7923068" cy="1200329"/>
          </a:xfrm>
          <a:prstGeom prst="rect">
            <a:avLst/>
          </a:prstGeom>
          <a:noFill/>
        </p:spPr>
        <p:txBody>
          <a:bodyPr wrap="square" rtlCol="0">
            <a:spAutoFit/>
          </a:bodyPr>
          <a:lstStyle/>
          <a:p>
            <a:pPr algn="ctr"/>
            <a:r>
              <a:rPr lang="ro-RO" spc="600" dirty="0" smtClean="0">
                <a:solidFill>
                  <a:schemeClr val="bg1"/>
                </a:solidFill>
                <a:latin typeface="Arial Black" panose="020B0A04020102020204" pitchFamily="34" charset="0"/>
              </a:rPr>
              <a:t>BY </a:t>
            </a:r>
          </a:p>
          <a:p>
            <a:pPr algn="ctr"/>
            <a:r>
              <a:rPr lang="ro-RO" spc="600" dirty="0" smtClean="0">
                <a:solidFill>
                  <a:schemeClr val="bg1"/>
                </a:solidFill>
                <a:latin typeface="Arial Black" panose="020B0A04020102020204" pitchFamily="34" charset="0"/>
              </a:rPr>
              <a:t>VASILE UNGUREANU</a:t>
            </a:r>
            <a:r>
              <a:rPr lang="en-US" spc="600" dirty="0" smtClean="0">
                <a:solidFill>
                  <a:schemeClr val="bg1"/>
                </a:solidFill>
                <a:latin typeface="Arial Black" panose="020B0A04020102020204" pitchFamily="34" charset="0"/>
              </a:rPr>
              <a:t> </a:t>
            </a:r>
            <a:endParaRPr lang="en-US" spc="600" dirty="0">
              <a:solidFill>
                <a:schemeClr val="bg1"/>
              </a:solidFill>
              <a:latin typeface="Arial Black" panose="020B0A04020102020204" pitchFamily="34" charset="0"/>
            </a:endParaRPr>
          </a:p>
        </p:txBody>
      </p:sp>
      <p:sp>
        <p:nvSpPr>
          <p:cNvPr id="6" name="TextBox 5"/>
          <p:cNvSpPr txBox="1"/>
          <p:nvPr/>
        </p:nvSpPr>
        <p:spPr>
          <a:xfrm>
            <a:off x="8591550" y="11477958"/>
            <a:ext cx="7200898" cy="1200329"/>
          </a:xfrm>
          <a:prstGeom prst="rect">
            <a:avLst/>
          </a:prstGeom>
          <a:noFill/>
        </p:spPr>
        <p:txBody>
          <a:bodyPr wrap="square" rtlCol="0">
            <a:spAutoFit/>
          </a:bodyPr>
          <a:lstStyle/>
          <a:p>
            <a:pPr algn="ctr"/>
            <a:r>
              <a:rPr lang="ro-RO" b="1" spc="600" dirty="0" smtClean="0">
                <a:solidFill>
                  <a:schemeClr val="bg1"/>
                </a:solidFill>
                <a:latin typeface="Arial Black" panose="020B0A04020102020204" pitchFamily="34" charset="0"/>
              </a:rPr>
              <a:t>EC REGULATION 2016/679</a:t>
            </a:r>
            <a:endParaRPr lang="en-US" b="1" spc="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30888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10</a:t>
            </a:fld>
            <a:endParaRPr lang="en-US" dirty="0"/>
          </a:p>
        </p:txBody>
      </p:sp>
      <p:grpSp>
        <p:nvGrpSpPr>
          <p:cNvPr id="4" name="Group 3"/>
          <p:cNvGrpSpPr/>
          <p:nvPr/>
        </p:nvGrpSpPr>
        <p:grpSpPr>
          <a:xfrm>
            <a:off x="14663474" y="4022442"/>
            <a:ext cx="10355904" cy="11258702"/>
            <a:chOff x="14662680" y="4022442"/>
            <a:chExt cx="10355904" cy="11258702"/>
          </a:xfrm>
        </p:grpSpPr>
        <p:sp>
          <p:nvSpPr>
            <p:cNvPr id="5" name="Freeform 4"/>
            <p:cNvSpPr>
              <a:spLocks noChangeArrowheads="1"/>
            </p:cNvSpPr>
            <p:nvPr/>
          </p:nvSpPr>
          <p:spPr bwMode="auto">
            <a:xfrm>
              <a:off x="15178565" y="4055879"/>
              <a:ext cx="6453333" cy="7957996"/>
            </a:xfrm>
            <a:custGeom>
              <a:avLst/>
              <a:gdLst>
                <a:gd name="T0" fmla="*/ 11912 w 11913"/>
                <a:gd name="T1" fmla="*/ 13740 h 14695"/>
                <a:gd name="T2" fmla="*/ 1228 w 11913"/>
                <a:gd name="T3" fmla="*/ 14694 h 14695"/>
                <a:gd name="T4" fmla="*/ 0 w 11913"/>
                <a:gd name="T5" fmla="*/ 954 h 14695"/>
                <a:gd name="T6" fmla="*/ 10684 w 11913"/>
                <a:gd name="T7" fmla="*/ 0 h 14695"/>
                <a:gd name="T8" fmla="*/ 11912 w 11913"/>
                <a:gd name="T9" fmla="*/ 13740 h 14695"/>
              </a:gdLst>
              <a:ahLst/>
              <a:cxnLst>
                <a:cxn ang="0">
                  <a:pos x="T0" y="T1"/>
                </a:cxn>
                <a:cxn ang="0">
                  <a:pos x="T2" y="T3"/>
                </a:cxn>
                <a:cxn ang="0">
                  <a:pos x="T4" y="T5"/>
                </a:cxn>
                <a:cxn ang="0">
                  <a:pos x="T6" y="T7"/>
                </a:cxn>
                <a:cxn ang="0">
                  <a:pos x="T8" y="T9"/>
                </a:cxn>
              </a:cxnLst>
              <a:rect l="0" t="0" r="r" b="b"/>
              <a:pathLst>
                <a:path w="11913" h="14695">
                  <a:moveTo>
                    <a:pt x="11912" y="13740"/>
                  </a:moveTo>
                  <a:lnTo>
                    <a:pt x="1228" y="14694"/>
                  </a:lnTo>
                  <a:lnTo>
                    <a:pt x="0" y="954"/>
                  </a:lnTo>
                  <a:lnTo>
                    <a:pt x="10684" y="0"/>
                  </a:lnTo>
                  <a:lnTo>
                    <a:pt x="11912" y="13740"/>
                  </a:lnTo>
                </a:path>
              </a:pathLst>
            </a:custGeom>
            <a:solidFill>
              <a:srgbClr val="D6D6D6"/>
            </a:solidFill>
            <a:ln>
              <a:noFill/>
            </a:ln>
            <a:effectLst/>
          </p:spPr>
          <p:txBody>
            <a:bodyPr wrap="none" anchor="ctr"/>
            <a:lstStyle/>
            <a:p>
              <a:endParaRPr lang="en-US" dirty="0"/>
            </a:p>
          </p:txBody>
        </p:sp>
        <p:sp>
          <p:nvSpPr>
            <p:cNvPr id="6" name="Freeform 5"/>
            <p:cNvSpPr>
              <a:spLocks noChangeArrowheads="1"/>
            </p:cNvSpPr>
            <p:nvPr/>
          </p:nvSpPr>
          <p:spPr bwMode="auto">
            <a:xfrm>
              <a:off x="14662680" y="4022442"/>
              <a:ext cx="6969218" cy="8325803"/>
            </a:xfrm>
            <a:custGeom>
              <a:avLst/>
              <a:gdLst>
                <a:gd name="T0" fmla="*/ 12866 w 12867"/>
                <a:gd name="T1" fmla="*/ 13595 h 15374"/>
                <a:gd name="T2" fmla="*/ 2279 w 12867"/>
                <a:gd name="T3" fmla="*/ 15373 h 15374"/>
                <a:gd name="T4" fmla="*/ 0 w 12867"/>
                <a:gd name="T5" fmla="*/ 1779 h 15374"/>
                <a:gd name="T6" fmla="*/ 10571 w 12867"/>
                <a:gd name="T7" fmla="*/ 0 h 15374"/>
                <a:gd name="T8" fmla="*/ 12866 w 12867"/>
                <a:gd name="T9" fmla="*/ 13595 h 15374"/>
              </a:gdLst>
              <a:ahLst/>
              <a:cxnLst>
                <a:cxn ang="0">
                  <a:pos x="T0" y="T1"/>
                </a:cxn>
                <a:cxn ang="0">
                  <a:pos x="T2" y="T3"/>
                </a:cxn>
                <a:cxn ang="0">
                  <a:pos x="T4" y="T5"/>
                </a:cxn>
                <a:cxn ang="0">
                  <a:pos x="T6" y="T7"/>
                </a:cxn>
                <a:cxn ang="0">
                  <a:pos x="T8" y="T9"/>
                </a:cxn>
              </a:cxnLst>
              <a:rect l="0" t="0" r="r" b="b"/>
              <a:pathLst>
                <a:path w="12867" h="15374">
                  <a:moveTo>
                    <a:pt x="12866" y="13595"/>
                  </a:moveTo>
                  <a:lnTo>
                    <a:pt x="2279" y="15373"/>
                  </a:lnTo>
                  <a:lnTo>
                    <a:pt x="0" y="1779"/>
                  </a:lnTo>
                  <a:lnTo>
                    <a:pt x="10571" y="0"/>
                  </a:lnTo>
                  <a:lnTo>
                    <a:pt x="12866" y="13595"/>
                  </a:lnTo>
                </a:path>
              </a:pathLst>
            </a:custGeom>
            <a:solidFill>
              <a:srgbClr val="EBEBEB"/>
            </a:solidFill>
            <a:ln>
              <a:noFill/>
            </a:ln>
            <a:effectLst/>
          </p:spPr>
          <p:txBody>
            <a:bodyPr wrap="none" anchor="ctr"/>
            <a:lstStyle/>
            <a:p>
              <a:endParaRPr lang="en-US" dirty="0"/>
            </a:p>
          </p:txBody>
        </p:sp>
        <p:sp>
          <p:nvSpPr>
            <p:cNvPr id="7" name="Freeform 6"/>
            <p:cNvSpPr>
              <a:spLocks noChangeArrowheads="1"/>
            </p:cNvSpPr>
            <p:nvPr/>
          </p:nvSpPr>
          <p:spPr bwMode="auto">
            <a:xfrm>
              <a:off x="15424566" y="4922852"/>
              <a:ext cx="4578474" cy="1349419"/>
            </a:xfrm>
            <a:custGeom>
              <a:avLst/>
              <a:gdLst>
                <a:gd name="T0" fmla="*/ 8453 w 8454"/>
                <a:gd name="T1" fmla="*/ 1100 h 2491"/>
                <a:gd name="T2" fmla="*/ 178 w 8454"/>
                <a:gd name="T3" fmla="*/ 2490 h 2491"/>
                <a:gd name="T4" fmla="*/ 0 w 8454"/>
                <a:gd name="T5" fmla="*/ 1391 h 2491"/>
                <a:gd name="T6" fmla="*/ 8276 w 8454"/>
                <a:gd name="T7" fmla="*/ 0 h 2491"/>
                <a:gd name="T8" fmla="*/ 8453 w 8454"/>
                <a:gd name="T9" fmla="*/ 1100 h 2491"/>
              </a:gdLst>
              <a:ahLst/>
              <a:cxnLst>
                <a:cxn ang="0">
                  <a:pos x="T0" y="T1"/>
                </a:cxn>
                <a:cxn ang="0">
                  <a:pos x="T2" y="T3"/>
                </a:cxn>
                <a:cxn ang="0">
                  <a:pos x="T4" y="T5"/>
                </a:cxn>
                <a:cxn ang="0">
                  <a:pos x="T6" y="T7"/>
                </a:cxn>
                <a:cxn ang="0">
                  <a:pos x="T8" y="T9"/>
                </a:cxn>
              </a:cxnLst>
              <a:rect l="0" t="0" r="r" b="b"/>
              <a:pathLst>
                <a:path w="8454" h="2491">
                  <a:moveTo>
                    <a:pt x="8453" y="1100"/>
                  </a:moveTo>
                  <a:lnTo>
                    <a:pt x="178" y="2490"/>
                  </a:lnTo>
                  <a:lnTo>
                    <a:pt x="0" y="1391"/>
                  </a:lnTo>
                  <a:lnTo>
                    <a:pt x="8276" y="0"/>
                  </a:lnTo>
                  <a:lnTo>
                    <a:pt x="8453" y="1100"/>
                  </a:lnTo>
                </a:path>
              </a:pathLst>
            </a:custGeom>
            <a:solidFill>
              <a:schemeClr val="accent4"/>
            </a:solidFill>
            <a:ln>
              <a:noFill/>
            </a:ln>
            <a:effectLst/>
          </p:spPr>
          <p:txBody>
            <a:bodyPr wrap="none" anchor="ctr"/>
            <a:lstStyle/>
            <a:p>
              <a:endParaRPr lang="en-US" dirty="0"/>
            </a:p>
          </p:txBody>
        </p:sp>
        <p:sp>
          <p:nvSpPr>
            <p:cNvPr id="8" name="Freeform 7"/>
            <p:cNvSpPr>
              <a:spLocks noChangeArrowheads="1"/>
            </p:cNvSpPr>
            <p:nvPr/>
          </p:nvSpPr>
          <p:spPr bwMode="auto">
            <a:xfrm>
              <a:off x="15976275" y="8190121"/>
              <a:ext cx="1182236" cy="1182235"/>
            </a:xfrm>
            <a:custGeom>
              <a:avLst/>
              <a:gdLst>
                <a:gd name="T0" fmla="*/ 2101 w 2183"/>
                <a:gd name="T1" fmla="*/ 922 h 2183"/>
                <a:gd name="T2" fmla="*/ 2101 w 2183"/>
                <a:gd name="T3" fmla="*/ 922 h 2183"/>
                <a:gd name="T4" fmla="*/ 1261 w 2183"/>
                <a:gd name="T5" fmla="*/ 2102 h 2183"/>
                <a:gd name="T6" fmla="*/ 97 w 2183"/>
                <a:gd name="T7" fmla="*/ 1261 h 2183"/>
                <a:gd name="T8" fmla="*/ 937 w 2183"/>
                <a:gd name="T9" fmla="*/ 97 h 2183"/>
                <a:gd name="T10" fmla="*/ 2101 w 2183"/>
                <a:gd name="T11" fmla="*/ 922 h 2183"/>
              </a:gdLst>
              <a:ahLst/>
              <a:cxnLst>
                <a:cxn ang="0">
                  <a:pos x="T0" y="T1"/>
                </a:cxn>
                <a:cxn ang="0">
                  <a:pos x="T2" y="T3"/>
                </a:cxn>
                <a:cxn ang="0">
                  <a:pos x="T4" y="T5"/>
                </a:cxn>
                <a:cxn ang="0">
                  <a:pos x="T6" y="T7"/>
                </a:cxn>
                <a:cxn ang="0">
                  <a:pos x="T8" y="T9"/>
                </a:cxn>
                <a:cxn ang="0">
                  <a:pos x="T10" y="T11"/>
                </a:cxn>
              </a:cxnLst>
              <a:rect l="0" t="0" r="r" b="b"/>
              <a:pathLst>
                <a:path w="2183" h="2183">
                  <a:moveTo>
                    <a:pt x="2101" y="922"/>
                  </a:moveTo>
                  <a:lnTo>
                    <a:pt x="2101" y="922"/>
                  </a:lnTo>
                  <a:cubicBezTo>
                    <a:pt x="2182" y="1471"/>
                    <a:pt x="1810" y="2004"/>
                    <a:pt x="1261" y="2102"/>
                  </a:cubicBezTo>
                  <a:cubicBezTo>
                    <a:pt x="711" y="2182"/>
                    <a:pt x="193" y="1811"/>
                    <a:pt x="97" y="1261"/>
                  </a:cubicBezTo>
                  <a:cubicBezTo>
                    <a:pt x="0" y="711"/>
                    <a:pt x="371" y="194"/>
                    <a:pt x="937" y="97"/>
                  </a:cubicBezTo>
                  <a:cubicBezTo>
                    <a:pt x="1487" y="0"/>
                    <a:pt x="2004" y="372"/>
                    <a:pt x="2101" y="922"/>
                  </a:cubicBezTo>
                </a:path>
              </a:pathLst>
            </a:custGeom>
            <a:solidFill>
              <a:schemeClr val="accent1"/>
            </a:solidFill>
            <a:ln>
              <a:noFill/>
            </a:ln>
            <a:effectLst/>
          </p:spPr>
          <p:txBody>
            <a:bodyPr wrap="none" anchor="ctr"/>
            <a:lstStyle/>
            <a:p>
              <a:endParaRPr lang="en-US" dirty="0"/>
            </a:p>
          </p:txBody>
        </p:sp>
        <p:sp>
          <p:nvSpPr>
            <p:cNvPr id="9" name="Freeform 8"/>
            <p:cNvSpPr>
              <a:spLocks noChangeArrowheads="1"/>
            </p:cNvSpPr>
            <p:nvPr/>
          </p:nvSpPr>
          <p:spPr bwMode="auto">
            <a:xfrm>
              <a:off x="16212723" y="8522101"/>
              <a:ext cx="699787" cy="561264"/>
            </a:xfrm>
            <a:custGeom>
              <a:avLst/>
              <a:gdLst>
                <a:gd name="T0" fmla="*/ 566 w 1294"/>
                <a:gd name="T1" fmla="*/ 1035 h 1036"/>
                <a:gd name="T2" fmla="*/ 566 w 1294"/>
                <a:gd name="T3" fmla="*/ 1035 h 1036"/>
                <a:gd name="T4" fmla="*/ 421 w 1294"/>
                <a:gd name="T5" fmla="*/ 986 h 1036"/>
                <a:gd name="T6" fmla="*/ 97 w 1294"/>
                <a:gd name="T7" fmla="*/ 728 h 1036"/>
                <a:gd name="T8" fmla="*/ 65 w 1294"/>
                <a:gd name="T9" fmla="*/ 469 h 1036"/>
                <a:gd name="T10" fmla="*/ 323 w 1294"/>
                <a:gd name="T11" fmla="*/ 437 h 1036"/>
                <a:gd name="T12" fmla="*/ 517 w 1294"/>
                <a:gd name="T13" fmla="*/ 582 h 1036"/>
                <a:gd name="T14" fmla="*/ 938 w 1294"/>
                <a:gd name="T15" fmla="*/ 81 h 1036"/>
                <a:gd name="T16" fmla="*/ 1197 w 1294"/>
                <a:gd name="T17" fmla="*/ 65 h 1036"/>
                <a:gd name="T18" fmla="*/ 1229 w 1294"/>
                <a:gd name="T19" fmla="*/ 324 h 1036"/>
                <a:gd name="T20" fmla="*/ 679 w 1294"/>
                <a:gd name="T21" fmla="*/ 970 h 1036"/>
                <a:gd name="T22" fmla="*/ 566 w 1294"/>
                <a:gd name="T23" fmla="*/ 103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4" h="1036">
                  <a:moveTo>
                    <a:pt x="566" y="1035"/>
                  </a:moveTo>
                  <a:lnTo>
                    <a:pt x="566" y="1035"/>
                  </a:lnTo>
                  <a:cubicBezTo>
                    <a:pt x="517" y="1035"/>
                    <a:pt x="453" y="1019"/>
                    <a:pt x="421" y="986"/>
                  </a:cubicBezTo>
                  <a:cubicBezTo>
                    <a:pt x="97" y="728"/>
                    <a:pt x="97" y="728"/>
                    <a:pt x="97" y="728"/>
                  </a:cubicBezTo>
                  <a:cubicBezTo>
                    <a:pt x="16" y="663"/>
                    <a:pt x="0" y="550"/>
                    <a:pt x="65" y="469"/>
                  </a:cubicBezTo>
                  <a:cubicBezTo>
                    <a:pt x="129" y="388"/>
                    <a:pt x="243" y="372"/>
                    <a:pt x="323" y="437"/>
                  </a:cubicBezTo>
                  <a:cubicBezTo>
                    <a:pt x="517" y="582"/>
                    <a:pt x="517" y="582"/>
                    <a:pt x="517" y="582"/>
                  </a:cubicBezTo>
                  <a:cubicBezTo>
                    <a:pt x="938" y="81"/>
                    <a:pt x="938" y="81"/>
                    <a:pt x="938" y="81"/>
                  </a:cubicBezTo>
                  <a:cubicBezTo>
                    <a:pt x="1003" y="0"/>
                    <a:pt x="1132" y="0"/>
                    <a:pt x="1197" y="65"/>
                  </a:cubicBezTo>
                  <a:cubicBezTo>
                    <a:pt x="1277" y="130"/>
                    <a:pt x="1293" y="243"/>
                    <a:pt x="1229" y="324"/>
                  </a:cubicBezTo>
                  <a:cubicBezTo>
                    <a:pt x="679" y="970"/>
                    <a:pt x="679" y="970"/>
                    <a:pt x="679" y="970"/>
                  </a:cubicBezTo>
                  <a:cubicBezTo>
                    <a:pt x="647" y="1003"/>
                    <a:pt x="615" y="1019"/>
                    <a:pt x="566" y="10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9"/>
            <p:cNvSpPr>
              <a:spLocks noChangeArrowheads="1"/>
            </p:cNvSpPr>
            <p:nvPr/>
          </p:nvSpPr>
          <p:spPr bwMode="auto">
            <a:xfrm>
              <a:off x="17490491" y="7891576"/>
              <a:ext cx="2748996" cy="604254"/>
            </a:xfrm>
            <a:custGeom>
              <a:avLst/>
              <a:gdLst>
                <a:gd name="T0" fmla="*/ 5075 w 5076"/>
                <a:gd name="T1" fmla="*/ 274 h 1116"/>
                <a:gd name="T2" fmla="*/ 49 w 5076"/>
                <a:gd name="T3" fmla="*/ 1115 h 1116"/>
                <a:gd name="T4" fmla="*/ 0 w 5076"/>
                <a:gd name="T5" fmla="*/ 840 h 1116"/>
                <a:gd name="T6" fmla="*/ 5026 w 5076"/>
                <a:gd name="T7" fmla="*/ 0 h 1116"/>
                <a:gd name="T8" fmla="*/ 5075 w 5076"/>
                <a:gd name="T9" fmla="*/ 274 h 1116"/>
              </a:gdLst>
              <a:ahLst/>
              <a:cxnLst>
                <a:cxn ang="0">
                  <a:pos x="T0" y="T1"/>
                </a:cxn>
                <a:cxn ang="0">
                  <a:pos x="T2" y="T3"/>
                </a:cxn>
                <a:cxn ang="0">
                  <a:pos x="T4" y="T5"/>
                </a:cxn>
                <a:cxn ang="0">
                  <a:pos x="T6" y="T7"/>
                </a:cxn>
                <a:cxn ang="0">
                  <a:pos x="T8" y="T9"/>
                </a:cxn>
              </a:cxnLst>
              <a:rect l="0" t="0" r="r" b="b"/>
              <a:pathLst>
                <a:path w="5076" h="1116">
                  <a:moveTo>
                    <a:pt x="5075" y="274"/>
                  </a:moveTo>
                  <a:lnTo>
                    <a:pt x="49" y="1115"/>
                  </a:lnTo>
                  <a:lnTo>
                    <a:pt x="0" y="840"/>
                  </a:lnTo>
                  <a:lnTo>
                    <a:pt x="5026" y="0"/>
                  </a:lnTo>
                  <a:lnTo>
                    <a:pt x="5075" y="274"/>
                  </a:lnTo>
                </a:path>
              </a:pathLst>
            </a:custGeom>
            <a:solidFill>
              <a:schemeClr val="accent4"/>
            </a:solidFill>
            <a:ln>
              <a:noFill/>
            </a:ln>
            <a:effectLst/>
          </p:spPr>
          <p:txBody>
            <a:bodyPr wrap="none" anchor="ctr"/>
            <a:lstStyle/>
            <a:p>
              <a:endParaRPr lang="en-US" dirty="0"/>
            </a:p>
          </p:txBody>
        </p:sp>
        <p:sp>
          <p:nvSpPr>
            <p:cNvPr id="11" name="Freeform 10"/>
            <p:cNvSpPr>
              <a:spLocks noChangeArrowheads="1"/>
            </p:cNvSpPr>
            <p:nvPr/>
          </p:nvSpPr>
          <p:spPr bwMode="auto">
            <a:xfrm>
              <a:off x="17559754" y="8417014"/>
              <a:ext cx="1953674" cy="472894"/>
            </a:xfrm>
            <a:custGeom>
              <a:avLst/>
              <a:gdLst>
                <a:gd name="T0" fmla="*/ 3604 w 3605"/>
                <a:gd name="T1" fmla="*/ 274 h 873"/>
                <a:gd name="T2" fmla="*/ 48 w 3605"/>
                <a:gd name="T3" fmla="*/ 872 h 873"/>
                <a:gd name="T4" fmla="*/ 0 w 3605"/>
                <a:gd name="T5" fmla="*/ 598 h 873"/>
                <a:gd name="T6" fmla="*/ 3556 w 3605"/>
                <a:gd name="T7" fmla="*/ 0 h 873"/>
                <a:gd name="T8" fmla="*/ 3604 w 3605"/>
                <a:gd name="T9" fmla="*/ 274 h 873"/>
              </a:gdLst>
              <a:ahLst/>
              <a:cxnLst>
                <a:cxn ang="0">
                  <a:pos x="T0" y="T1"/>
                </a:cxn>
                <a:cxn ang="0">
                  <a:pos x="T2" y="T3"/>
                </a:cxn>
                <a:cxn ang="0">
                  <a:pos x="T4" y="T5"/>
                </a:cxn>
                <a:cxn ang="0">
                  <a:pos x="T6" y="T7"/>
                </a:cxn>
                <a:cxn ang="0">
                  <a:pos x="T8" y="T9"/>
                </a:cxn>
              </a:cxnLst>
              <a:rect l="0" t="0" r="r" b="b"/>
              <a:pathLst>
                <a:path w="3605" h="873">
                  <a:moveTo>
                    <a:pt x="3604" y="274"/>
                  </a:moveTo>
                  <a:lnTo>
                    <a:pt x="48" y="872"/>
                  </a:lnTo>
                  <a:lnTo>
                    <a:pt x="0" y="598"/>
                  </a:lnTo>
                  <a:lnTo>
                    <a:pt x="3556" y="0"/>
                  </a:lnTo>
                  <a:lnTo>
                    <a:pt x="3604" y="274"/>
                  </a:lnTo>
                </a:path>
              </a:pathLst>
            </a:custGeom>
            <a:solidFill>
              <a:schemeClr val="accent4"/>
            </a:solidFill>
            <a:ln>
              <a:noFill/>
            </a:ln>
            <a:effectLst/>
          </p:spPr>
          <p:txBody>
            <a:bodyPr wrap="none" anchor="ctr"/>
            <a:lstStyle/>
            <a:p>
              <a:endParaRPr lang="en-US" dirty="0"/>
            </a:p>
          </p:txBody>
        </p:sp>
        <p:sp>
          <p:nvSpPr>
            <p:cNvPr id="12" name="Freeform 11"/>
            <p:cNvSpPr>
              <a:spLocks noChangeArrowheads="1"/>
            </p:cNvSpPr>
            <p:nvPr/>
          </p:nvSpPr>
          <p:spPr bwMode="auto">
            <a:xfrm>
              <a:off x="15739829" y="6788156"/>
              <a:ext cx="1182235" cy="1182236"/>
            </a:xfrm>
            <a:custGeom>
              <a:avLst/>
              <a:gdLst>
                <a:gd name="T0" fmla="*/ 2102 w 2183"/>
                <a:gd name="T1" fmla="*/ 922 h 2184"/>
                <a:gd name="T2" fmla="*/ 2102 w 2183"/>
                <a:gd name="T3" fmla="*/ 922 h 2184"/>
                <a:gd name="T4" fmla="*/ 1261 w 2183"/>
                <a:gd name="T5" fmla="*/ 2086 h 2184"/>
                <a:gd name="T6" fmla="*/ 97 w 2183"/>
                <a:gd name="T7" fmla="*/ 1262 h 2184"/>
                <a:gd name="T8" fmla="*/ 938 w 2183"/>
                <a:gd name="T9" fmla="*/ 82 h 2184"/>
                <a:gd name="T10" fmla="*/ 2102 w 2183"/>
                <a:gd name="T11" fmla="*/ 922 h 2184"/>
              </a:gdLst>
              <a:ahLst/>
              <a:cxnLst>
                <a:cxn ang="0">
                  <a:pos x="T0" y="T1"/>
                </a:cxn>
                <a:cxn ang="0">
                  <a:pos x="T2" y="T3"/>
                </a:cxn>
                <a:cxn ang="0">
                  <a:pos x="T4" y="T5"/>
                </a:cxn>
                <a:cxn ang="0">
                  <a:pos x="T6" y="T7"/>
                </a:cxn>
                <a:cxn ang="0">
                  <a:pos x="T8" y="T9"/>
                </a:cxn>
                <a:cxn ang="0">
                  <a:pos x="T10" y="T11"/>
                </a:cxn>
              </a:cxnLst>
              <a:rect l="0" t="0" r="r" b="b"/>
              <a:pathLst>
                <a:path w="2183" h="2184">
                  <a:moveTo>
                    <a:pt x="2102" y="922"/>
                  </a:moveTo>
                  <a:lnTo>
                    <a:pt x="2102" y="922"/>
                  </a:lnTo>
                  <a:cubicBezTo>
                    <a:pt x="2182" y="1472"/>
                    <a:pt x="1811" y="1989"/>
                    <a:pt x="1261" y="2086"/>
                  </a:cubicBezTo>
                  <a:cubicBezTo>
                    <a:pt x="712" y="2183"/>
                    <a:pt x="194" y="1811"/>
                    <a:pt x="97" y="1262"/>
                  </a:cubicBezTo>
                  <a:cubicBezTo>
                    <a:pt x="0" y="712"/>
                    <a:pt x="372" y="178"/>
                    <a:pt x="938" y="82"/>
                  </a:cubicBezTo>
                  <a:cubicBezTo>
                    <a:pt x="1488" y="0"/>
                    <a:pt x="2005" y="372"/>
                    <a:pt x="2102" y="922"/>
                  </a:cubicBezTo>
                </a:path>
              </a:pathLst>
            </a:custGeom>
            <a:solidFill>
              <a:schemeClr val="accent1"/>
            </a:solidFill>
            <a:ln>
              <a:noFill/>
            </a:ln>
            <a:effectLst/>
          </p:spPr>
          <p:txBody>
            <a:bodyPr wrap="none" anchor="ctr"/>
            <a:lstStyle/>
            <a:p>
              <a:endParaRPr lang="en-US" dirty="0"/>
            </a:p>
          </p:txBody>
        </p:sp>
        <p:sp>
          <p:nvSpPr>
            <p:cNvPr id="13" name="Freeform 12"/>
            <p:cNvSpPr>
              <a:spLocks noChangeArrowheads="1"/>
            </p:cNvSpPr>
            <p:nvPr/>
          </p:nvSpPr>
          <p:spPr bwMode="auto">
            <a:xfrm>
              <a:off x="15976275" y="7112972"/>
              <a:ext cx="699789" cy="570817"/>
            </a:xfrm>
            <a:custGeom>
              <a:avLst/>
              <a:gdLst>
                <a:gd name="T0" fmla="*/ 565 w 1294"/>
                <a:gd name="T1" fmla="*/ 1035 h 1052"/>
                <a:gd name="T2" fmla="*/ 565 w 1294"/>
                <a:gd name="T3" fmla="*/ 1035 h 1052"/>
                <a:gd name="T4" fmla="*/ 420 w 1294"/>
                <a:gd name="T5" fmla="*/ 1002 h 1052"/>
                <a:gd name="T6" fmla="*/ 97 w 1294"/>
                <a:gd name="T7" fmla="*/ 727 h 1052"/>
                <a:gd name="T8" fmla="*/ 64 w 1294"/>
                <a:gd name="T9" fmla="*/ 469 h 1052"/>
                <a:gd name="T10" fmla="*/ 323 w 1294"/>
                <a:gd name="T11" fmla="*/ 453 h 1052"/>
                <a:gd name="T12" fmla="*/ 517 w 1294"/>
                <a:gd name="T13" fmla="*/ 598 h 1052"/>
                <a:gd name="T14" fmla="*/ 937 w 1294"/>
                <a:gd name="T15" fmla="*/ 97 h 1052"/>
                <a:gd name="T16" fmla="*/ 1196 w 1294"/>
                <a:gd name="T17" fmla="*/ 64 h 1052"/>
                <a:gd name="T18" fmla="*/ 1228 w 1294"/>
                <a:gd name="T19" fmla="*/ 323 h 1052"/>
                <a:gd name="T20" fmla="*/ 679 w 1294"/>
                <a:gd name="T21" fmla="*/ 970 h 1052"/>
                <a:gd name="T22" fmla="*/ 565 w 1294"/>
                <a:gd name="T23" fmla="*/ 1035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4" h="1052">
                  <a:moveTo>
                    <a:pt x="565" y="1035"/>
                  </a:moveTo>
                  <a:lnTo>
                    <a:pt x="565" y="1035"/>
                  </a:lnTo>
                  <a:cubicBezTo>
                    <a:pt x="517" y="1051"/>
                    <a:pt x="452" y="1035"/>
                    <a:pt x="420" y="1002"/>
                  </a:cubicBezTo>
                  <a:cubicBezTo>
                    <a:pt x="97" y="727"/>
                    <a:pt x="97" y="727"/>
                    <a:pt x="97" y="727"/>
                  </a:cubicBezTo>
                  <a:cubicBezTo>
                    <a:pt x="16" y="663"/>
                    <a:pt x="0" y="549"/>
                    <a:pt x="64" y="469"/>
                  </a:cubicBezTo>
                  <a:cubicBezTo>
                    <a:pt x="129" y="388"/>
                    <a:pt x="242" y="388"/>
                    <a:pt x="323" y="453"/>
                  </a:cubicBezTo>
                  <a:cubicBezTo>
                    <a:pt x="517" y="598"/>
                    <a:pt x="517" y="598"/>
                    <a:pt x="517" y="598"/>
                  </a:cubicBezTo>
                  <a:cubicBezTo>
                    <a:pt x="937" y="97"/>
                    <a:pt x="937" y="97"/>
                    <a:pt x="937" y="97"/>
                  </a:cubicBezTo>
                  <a:cubicBezTo>
                    <a:pt x="1002" y="16"/>
                    <a:pt x="1131" y="0"/>
                    <a:pt x="1196" y="64"/>
                  </a:cubicBezTo>
                  <a:cubicBezTo>
                    <a:pt x="1277" y="129"/>
                    <a:pt x="1293" y="259"/>
                    <a:pt x="1228" y="323"/>
                  </a:cubicBezTo>
                  <a:cubicBezTo>
                    <a:pt x="679" y="970"/>
                    <a:pt x="679" y="970"/>
                    <a:pt x="679" y="970"/>
                  </a:cubicBezTo>
                  <a:cubicBezTo>
                    <a:pt x="646" y="1002"/>
                    <a:pt x="614" y="1035"/>
                    <a:pt x="565" y="10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13"/>
            <p:cNvSpPr>
              <a:spLocks noChangeArrowheads="1"/>
            </p:cNvSpPr>
            <p:nvPr/>
          </p:nvSpPr>
          <p:spPr bwMode="auto">
            <a:xfrm>
              <a:off x="17316142" y="6472893"/>
              <a:ext cx="2748995" cy="613808"/>
            </a:xfrm>
            <a:custGeom>
              <a:avLst/>
              <a:gdLst>
                <a:gd name="T0" fmla="*/ 5075 w 5076"/>
                <a:gd name="T1" fmla="*/ 276 h 1133"/>
                <a:gd name="T2" fmla="*/ 48 w 5076"/>
                <a:gd name="T3" fmla="*/ 1132 h 1133"/>
                <a:gd name="T4" fmla="*/ 0 w 5076"/>
                <a:gd name="T5" fmla="*/ 841 h 1133"/>
                <a:gd name="T6" fmla="*/ 5026 w 5076"/>
                <a:gd name="T7" fmla="*/ 0 h 1133"/>
                <a:gd name="T8" fmla="*/ 5075 w 5076"/>
                <a:gd name="T9" fmla="*/ 276 h 1133"/>
              </a:gdLst>
              <a:ahLst/>
              <a:cxnLst>
                <a:cxn ang="0">
                  <a:pos x="T0" y="T1"/>
                </a:cxn>
                <a:cxn ang="0">
                  <a:pos x="T2" y="T3"/>
                </a:cxn>
                <a:cxn ang="0">
                  <a:pos x="T4" y="T5"/>
                </a:cxn>
                <a:cxn ang="0">
                  <a:pos x="T6" y="T7"/>
                </a:cxn>
                <a:cxn ang="0">
                  <a:pos x="T8" y="T9"/>
                </a:cxn>
              </a:cxnLst>
              <a:rect l="0" t="0" r="r" b="b"/>
              <a:pathLst>
                <a:path w="5076" h="1133">
                  <a:moveTo>
                    <a:pt x="5075" y="276"/>
                  </a:moveTo>
                  <a:lnTo>
                    <a:pt x="48" y="1132"/>
                  </a:lnTo>
                  <a:lnTo>
                    <a:pt x="0" y="841"/>
                  </a:lnTo>
                  <a:lnTo>
                    <a:pt x="5026" y="0"/>
                  </a:lnTo>
                  <a:lnTo>
                    <a:pt x="5075" y="276"/>
                  </a:lnTo>
                </a:path>
              </a:pathLst>
            </a:custGeom>
            <a:solidFill>
              <a:schemeClr val="accent4"/>
            </a:solidFill>
            <a:ln>
              <a:noFill/>
            </a:ln>
            <a:effectLst/>
          </p:spPr>
          <p:txBody>
            <a:bodyPr wrap="none" anchor="ctr"/>
            <a:lstStyle/>
            <a:p>
              <a:endParaRPr lang="en-US" dirty="0"/>
            </a:p>
          </p:txBody>
        </p:sp>
        <p:sp>
          <p:nvSpPr>
            <p:cNvPr id="15" name="Freeform 14"/>
            <p:cNvSpPr>
              <a:spLocks noChangeArrowheads="1"/>
            </p:cNvSpPr>
            <p:nvPr/>
          </p:nvSpPr>
          <p:spPr bwMode="auto">
            <a:xfrm>
              <a:off x="17385404" y="7165516"/>
              <a:ext cx="991168" cy="315263"/>
            </a:xfrm>
            <a:custGeom>
              <a:avLst/>
              <a:gdLst>
                <a:gd name="T0" fmla="*/ 1827 w 1828"/>
                <a:gd name="T1" fmla="*/ 274 h 583"/>
                <a:gd name="T2" fmla="*/ 33 w 1828"/>
                <a:gd name="T3" fmla="*/ 582 h 583"/>
                <a:gd name="T4" fmla="*/ 0 w 1828"/>
                <a:gd name="T5" fmla="*/ 291 h 583"/>
                <a:gd name="T6" fmla="*/ 1778 w 1828"/>
                <a:gd name="T7" fmla="*/ 0 h 583"/>
                <a:gd name="T8" fmla="*/ 1827 w 1828"/>
                <a:gd name="T9" fmla="*/ 274 h 583"/>
              </a:gdLst>
              <a:ahLst/>
              <a:cxnLst>
                <a:cxn ang="0">
                  <a:pos x="T0" y="T1"/>
                </a:cxn>
                <a:cxn ang="0">
                  <a:pos x="T2" y="T3"/>
                </a:cxn>
                <a:cxn ang="0">
                  <a:pos x="T4" y="T5"/>
                </a:cxn>
                <a:cxn ang="0">
                  <a:pos x="T6" y="T7"/>
                </a:cxn>
                <a:cxn ang="0">
                  <a:pos x="T8" y="T9"/>
                </a:cxn>
              </a:cxnLst>
              <a:rect l="0" t="0" r="r" b="b"/>
              <a:pathLst>
                <a:path w="1828" h="583">
                  <a:moveTo>
                    <a:pt x="1827" y="274"/>
                  </a:moveTo>
                  <a:lnTo>
                    <a:pt x="33" y="582"/>
                  </a:lnTo>
                  <a:lnTo>
                    <a:pt x="0" y="291"/>
                  </a:lnTo>
                  <a:lnTo>
                    <a:pt x="1778" y="0"/>
                  </a:lnTo>
                  <a:lnTo>
                    <a:pt x="1827" y="274"/>
                  </a:lnTo>
                </a:path>
              </a:pathLst>
            </a:custGeom>
            <a:solidFill>
              <a:schemeClr val="accent4"/>
            </a:solidFill>
            <a:ln>
              <a:noFill/>
            </a:ln>
            <a:effectLst/>
          </p:spPr>
          <p:txBody>
            <a:bodyPr wrap="none" anchor="ctr"/>
            <a:lstStyle/>
            <a:p>
              <a:endParaRPr lang="en-US" dirty="0"/>
            </a:p>
          </p:txBody>
        </p:sp>
        <p:sp>
          <p:nvSpPr>
            <p:cNvPr id="16" name="Freeform 15"/>
            <p:cNvSpPr>
              <a:spLocks noChangeArrowheads="1"/>
            </p:cNvSpPr>
            <p:nvPr/>
          </p:nvSpPr>
          <p:spPr bwMode="auto">
            <a:xfrm>
              <a:off x="16212723" y="9563424"/>
              <a:ext cx="1182235" cy="1182236"/>
            </a:xfrm>
            <a:custGeom>
              <a:avLst/>
              <a:gdLst>
                <a:gd name="T0" fmla="*/ 2085 w 2184"/>
                <a:gd name="T1" fmla="*/ 921 h 2182"/>
                <a:gd name="T2" fmla="*/ 2085 w 2184"/>
                <a:gd name="T3" fmla="*/ 921 h 2182"/>
                <a:gd name="T4" fmla="*/ 1261 w 2184"/>
                <a:gd name="T5" fmla="*/ 2085 h 2182"/>
                <a:gd name="T6" fmla="*/ 81 w 2184"/>
                <a:gd name="T7" fmla="*/ 1244 h 2182"/>
                <a:gd name="T8" fmla="*/ 921 w 2184"/>
                <a:gd name="T9" fmla="*/ 80 h 2182"/>
                <a:gd name="T10" fmla="*/ 2085 w 2184"/>
                <a:gd name="T11" fmla="*/ 921 h 2182"/>
              </a:gdLst>
              <a:ahLst/>
              <a:cxnLst>
                <a:cxn ang="0">
                  <a:pos x="T0" y="T1"/>
                </a:cxn>
                <a:cxn ang="0">
                  <a:pos x="T2" y="T3"/>
                </a:cxn>
                <a:cxn ang="0">
                  <a:pos x="T4" y="T5"/>
                </a:cxn>
                <a:cxn ang="0">
                  <a:pos x="T6" y="T7"/>
                </a:cxn>
                <a:cxn ang="0">
                  <a:pos x="T8" y="T9"/>
                </a:cxn>
                <a:cxn ang="0">
                  <a:pos x="T10" y="T11"/>
                </a:cxn>
              </a:cxnLst>
              <a:rect l="0" t="0" r="r" b="b"/>
              <a:pathLst>
                <a:path w="2184" h="2182">
                  <a:moveTo>
                    <a:pt x="2085" y="921"/>
                  </a:moveTo>
                  <a:lnTo>
                    <a:pt x="2085" y="921"/>
                  </a:lnTo>
                  <a:cubicBezTo>
                    <a:pt x="2183" y="1470"/>
                    <a:pt x="1811" y="1987"/>
                    <a:pt x="1261" y="2085"/>
                  </a:cubicBezTo>
                  <a:cubicBezTo>
                    <a:pt x="695" y="2181"/>
                    <a:pt x="178" y="1809"/>
                    <a:pt x="81" y="1244"/>
                  </a:cubicBezTo>
                  <a:cubicBezTo>
                    <a:pt x="0" y="694"/>
                    <a:pt x="372" y="177"/>
                    <a:pt x="921" y="80"/>
                  </a:cubicBezTo>
                  <a:cubicBezTo>
                    <a:pt x="1471" y="0"/>
                    <a:pt x="1989" y="371"/>
                    <a:pt x="2085" y="921"/>
                  </a:cubicBezTo>
                </a:path>
              </a:pathLst>
            </a:custGeom>
            <a:solidFill>
              <a:schemeClr val="accent1"/>
            </a:solidFill>
            <a:ln>
              <a:noFill/>
            </a:ln>
            <a:effectLst/>
          </p:spPr>
          <p:txBody>
            <a:bodyPr wrap="none" anchor="ctr"/>
            <a:lstStyle/>
            <a:p>
              <a:endParaRPr lang="en-US" dirty="0"/>
            </a:p>
          </p:txBody>
        </p:sp>
        <p:sp>
          <p:nvSpPr>
            <p:cNvPr id="17" name="Freeform 16"/>
            <p:cNvSpPr>
              <a:spLocks noChangeArrowheads="1"/>
            </p:cNvSpPr>
            <p:nvPr/>
          </p:nvSpPr>
          <p:spPr bwMode="auto">
            <a:xfrm>
              <a:off x="16439616" y="9888240"/>
              <a:ext cx="699789" cy="561264"/>
            </a:xfrm>
            <a:custGeom>
              <a:avLst/>
              <a:gdLst>
                <a:gd name="T0" fmla="*/ 565 w 1294"/>
                <a:gd name="T1" fmla="*/ 1035 h 1036"/>
                <a:gd name="T2" fmla="*/ 565 w 1294"/>
                <a:gd name="T3" fmla="*/ 1035 h 1036"/>
                <a:gd name="T4" fmla="*/ 420 w 1294"/>
                <a:gd name="T5" fmla="*/ 986 h 1036"/>
                <a:gd name="T6" fmla="*/ 96 w 1294"/>
                <a:gd name="T7" fmla="*/ 728 h 1036"/>
                <a:gd name="T8" fmla="*/ 64 w 1294"/>
                <a:gd name="T9" fmla="*/ 469 h 1036"/>
                <a:gd name="T10" fmla="*/ 339 w 1294"/>
                <a:gd name="T11" fmla="*/ 437 h 1036"/>
                <a:gd name="T12" fmla="*/ 517 w 1294"/>
                <a:gd name="T13" fmla="*/ 582 h 1036"/>
                <a:gd name="T14" fmla="*/ 937 w 1294"/>
                <a:gd name="T15" fmla="*/ 81 h 1036"/>
                <a:gd name="T16" fmla="*/ 1212 w 1294"/>
                <a:gd name="T17" fmla="*/ 65 h 1036"/>
                <a:gd name="T18" fmla="*/ 1228 w 1294"/>
                <a:gd name="T19" fmla="*/ 324 h 1036"/>
                <a:gd name="T20" fmla="*/ 678 w 1294"/>
                <a:gd name="T21" fmla="*/ 970 h 1036"/>
                <a:gd name="T22" fmla="*/ 565 w 1294"/>
                <a:gd name="T23" fmla="*/ 103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4" h="1036">
                  <a:moveTo>
                    <a:pt x="565" y="1035"/>
                  </a:moveTo>
                  <a:lnTo>
                    <a:pt x="565" y="1035"/>
                  </a:lnTo>
                  <a:cubicBezTo>
                    <a:pt x="517" y="1035"/>
                    <a:pt x="468" y="1035"/>
                    <a:pt x="420" y="986"/>
                  </a:cubicBezTo>
                  <a:cubicBezTo>
                    <a:pt x="96" y="728"/>
                    <a:pt x="96" y="728"/>
                    <a:pt x="96" y="728"/>
                  </a:cubicBezTo>
                  <a:cubicBezTo>
                    <a:pt x="16" y="663"/>
                    <a:pt x="0" y="550"/>
                    <a:pt x="64" y="469"/>
                  </a:cubicBezTo>
                  <a:cubicBezTo>
                    <a:pt x="129" y="388"/>
                    <a:pt x="258" y="372"/>
                    <a:pt x="339" y="437"/>
                  </a:cubicBezTo>
                  <a:cubicBezTo>
                    <a:pt x="517" y="582"/>
                    <a:pt x="517" y="582"/>
                    <a:pt x="517" y="582"/>
                  </a:cubicBezTo>
                  <a:cubicBezTo>
                    <a:pt x="937" y="81"/>
                    <a:pt x="937" y="81"/>
                    <a:pt x="937" y="81"/>
                  </a:cubicBezTo>
                  <a:cubicBezTo>
                    <a:pt x="1018" y="0"/>
                    <a:pt x="1131" y="0"/>
                    <a:pt x="1212" y="65"/>
                  </a:cubicBezTo>
                  <a:cubicBezTo>
                    <a:pt x="1293" y="130"/>
                    <a:pt x="1293" y="243"/>
                    <a:pt x="1228" y="324"/>
                  </a:cubicBezTo>
                  <a:cubicBezTo>
                    <a:pt x="678" y="970"/>
                    <a:pt x="678" y="970"/>
                    <a:pt x="678" y="970"/>
                  </a:cubicBezTo>
                  <a:cubicBezTo>
                    <a:pt x="646" y="1002"/>
                    <a:pt x="614" y="1019"/>
                    <a:pt x="565" y="10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17"/>
            <p:cNvSpPr>
              <a:spLocks noChangeArrowheads="1"/>
            </p:cNvSpPr>
            <p:nvPr/>
          </p:nvSpPr>
          <p:spPr bwMode="auto">
            <a:xfrm>
              <a:off x="17691113" y="9264880"/>
              <a:ext cx="2739443" cy="604253"/>
            </a:xfrm>
            <a:custGeom>
              <a:avLst/>
              <a:gdLst>
                <a:gd name="T0" fmla="*/ 5059 w 5060"/>
                <a:gd name="T1" fmla="*/ 275 h 1116"/>
                <a:gd name="T2" fmla="*/ 49 w 5060"/>
                <a:gd name="T3" fmla="*/ 1115 h 1116"/>
                <a:gd name="T4" fmla="*/ 0 w 5060"/>
                <a:gd name="T5" fmla="*/ 840 h 1116"/>
                <a:gd name="T6" fmla="*/ 5026 w 5060"/>
                <a:gd name="T7" fmla="*/ 0 h 1116"/>
                <a:gd name="T8" fmla="*/ 5059 w 5060"/>
                <a:gd name="T9" fmla="*/ 275 h 1116"/>
              </a:gdLst>
              <a:ahLst/>
              <a:cxnLst>
                <a:cxn ang="0">
                  <a:pos x="T0" y="T1"/>
                </a:cxn>
                <a:cxn ang="0">
                  <a:pos x="T2" y="T3"/>
                </a:cxn>
                <a:cxn ang="0">
                  <a:pos x="T4" y="T5"/>
                </a:cxn>
                <a:cxn ang="0">
                  <a:pos x="T6" y="T7"/>
                </a:cxn>
                <a:cxn ang="0">
                  <a:pos x="T8" y="T9"/>
                </a:cxn>
              </a:cxnLst>
              <a:rect l="0" t="0" r="r" b="b"/>
              <a:pathLst>
                <a:path w="5060" h="1116">
                  <a:moveTo>
                    <a:pt x="5059" y="275"/>
                  </a:moveTo>
                  <a:lnTo>
                    <a:pt x="49" y="1115"/>
                  </a:lnTo>
                  <a:lnTo>
                    <a:pt x="0" y="840"/>
                  </a:lnTo>
                  <a:lnTo>
                    <a:pt x="5026" y="0"/>
                  </a:lnTo>
                  <a:lnTo>
                    <a:pt x="5059" y="275"/>
                  </a:lnTo>
                </a:path>
              </a:pathLst>
            </a:custGeom>
            <a:solidFill>
              <a:schemeClr val="accent4"/>
            </a:solidFill>
            <a:ln>
              <a:noFill/>
            </a:ln>
            <a:effectLst/>
          </p:spPr>
          <p:txBody>
            <a:bodyPr wrap="none" anchor="ctr"/>
            <a:lstStyle/>
            <a:p>
              <a:endParaRPr lang="en-US" dirty="0"/>
            </a:p>
          </p:txBody>
        </p:sp>
        <p:sp>
          <p:nvSpPr>
            <p:cNvPr id="19" name="Freeform 18"/>
            <p:cNvSpPr>
              <a:spLocks noChangeArrowheads="1"/>
            </p:cNvSpPr>
            <p:nvPr/>
          </p:nvSpPr>
          <p:spPr bwMode="auto">
            <a:xfrm>
              <a:off x="17753210" y="9869133"/>
              <a:ext cx="1480780" cy="394079"/>
            </a:xfrm>
            <a:custGeom>
              <a:avLst/>
              <a:gdLst>
                <a:gd name="T0" fmla="*/ 2732 w 2733"/>
                <a:gd name="T1" fmla="*/ 275 h 729"/>
                <a:gd name="T2" fmla="*/ 49 w 2733"/>
                <a:gd name="T3" fmla="*/ 728 h 729"/>
                <a:gd name="T4" fmla="*/ 0 w 2733"/>
                <a:gd name="T5" fmla="*/ 452 h 729"/>
                <a:gd name="T6" fmla="*/ 2684 w 2733"/>
                <a:gd name="T7" fmla="*/ 0 h 729"/>
                <a:gd name="T8" fmla="*/ 2732 w 2733"/>
                <a:gd name="T9" fmla="*/ 275 h 729"/>
              </a:gdLst>
              <a:ahLst/>
              <a:cxnLst>
                <a:cxn ang="0">
                  <a:pos x="T0" y="T1"/>
                </a:cxn>
                <a:cxn ang="0">
                  <a:pos x="T2" y="T3"/>
                </a:cxn>
                <a:cxn ang="0">
                  <a:pos x="T4" y="T5"/>
                </a:cxn>
                <a:cxn ang="0">
                  <a:pos x="T6" y="T7"/>
                </a:cxn>
                <a:cxn ang="0">
                  <a:pos x="T8" y="T9"/>
                </a:cxn>
              </a:cxnLst>
              <a:rect l="0" t="0" r="r" b="b"/>
              <a:pathLst>
                <a:path w="2733" h="729">
                  <a:moveTo>
                    <a:pt x="2732" y="275"/>
                  </a:moveTo>
                  <a:lnTo>
                    <a:pt x="49" y="728"/>
                  </a:lnTo>
                  <a:lnTo>
                    <a:pt x="0" y="452"/>
                  </a:lnTo>
                  <a:lnTo>
                    <a:pt x="2684" y="0"/>
                  </a:lnTo>
                  <a:lnTo>
                    <a:pt x="2732" y="275"/>
                  </a:lnTo>
                </a:path>
              </a:pathLst>
            </a:custGeom>
            <a:solidFill>
              <a:schemeClr val="accent4"/>
            </a:solidFill>
            <a:ln>
              <a:noFill/>
            </a:ln>
            <a:effectLst/>
          </p:spPr>
          <p:txBody>
            <a:bodyPr wrap="none" anchor="ctr"/>
            <a:lstStyle/>
            <a:p>
              <a:endParaRPr lang="en-US" dirty="0"/>
            </a:p>
          </p:txBody>
        </p:sp>
        <p:sp>
          <p:nvSpPr>
            <p:cNvPr id="20" name="Freeform 19"/>
            <p:cNvSpPr>
              <a:spLocks noChangeArrowheads="1"/>
            </p:cNvSpPr>
            <p:nvPr/>
          </p:nvSpPr>
          <p:spPr bwMode="auto">
            <a:xfrm>
              <a:off x="19704497" y="10552203"/>
              <a:ext cx="1146410" cy="341535"/>
            </a:xfrm>
            <a:custGeom>
              <a:avLst/>
              <a:gdLst>
                <a:gd name="T0" fmla="*/ 2117 w 2118"/>
                <a:gd name="T1" fmla="*/ 275 h 632"/>
                <a:gd name="T2" fmla="*/ 32 w 2118"/>
                <a:gd name="T3" fmla="*/ 631 h 632"/>
                <a:gd name="T4" fmla="*/ 0 w 2118"/>
                <a:gd name="T5" fmla="*/ 355 h 632"/>
                <a:gd name="T6" fmla="*/ 2084 w 2118"/>
                <a:gd name="T7" fmla="*/ 0 h 632"/>
                <a:gd name="T8" fmla="*/ 2117 w 2118"/>
                <a:gd name="T9" fmla="*/ 275 h 632"/>
              </a:gdLst>
              <a:ahLst/>
              <a:cxnLst>
                <a:cxn ang="0">
                  <a:pos x="T0" y="T1"/>
                </a:cxn>
                <a:cxn ang="0">
                  <a:pos x="T2" y="T3"/>
                </a:cxn>
                <a:cxn ang="0">
                  <a:pos x="T4" y="T5"/>
                </a:cxn>
                <a:cxn ang="0">
                  <a:pos x="T6" y="T7"/>
                </a:cxn>
                <a:cxn ang="0">
                  <a:pos x="T8" y="T9"/>
                </a:cxn>
              </a:cxnLst>
              <a:rect l="0" t="0" r="r" b="b"/>
              <a:pathLst>
                <a:path w="2118" h="632">
                  <a:moveTo>
                    <a:pt x="2117" y="275"/>
                  </a:moveTo>
                  <a:lnTo>
                    <a:pt x="32" y="631"/>
                  </a:lnTo>
                  <a:lnTo>
                    <a:pt x="0" y="355"/>
                  </a:lnTo>
                  <a:lnTo>
                    <a:pt x="2084" y="0"/>
                  </a:lnTo>
                  <a:lnTo>
                    <a:pt x="2117" y="275"/>
                  </a:lnTo>
                </a:path>
              </a:pathLst>
            </a:custGeom>
            <a:solidFill>
              <a:schemeClr val="accent4"/>
            </a:solidFill>
            <a:ln>
              <a:noFill/>
            </a:ln>
            <a:effectLst/>
          </p:spPr>
          <p:txBody>
            <a:bodyPr wrap="none" anchor="ctr"/>
            <a:lstStyle/>
            <a:p>
              <a:endParaRPr lang="en-US" dirty="0"/>
            </a:p>
          </p:txBody>
        </p:sp>
        <p:sp>
          <p:nvSpPr>
            <p:cNvPr id="21" name="Freeform 20"/>
            <p:cNvSpPr>
              <a:spLocks noChangeArrowheads="1"/>
            </p:cNvSpPr>
            <p:nvPr/>
          </p:nvSpPr>
          <p:spPr bwMode="auto">
            <a:xfrm>
              <a:off x="18968883" y="7576313"/>
              <a:ext cx="3274433" cy="1480780"/>
            </a:xfrm>
            <a:custGeom>
              <a:avLst/>
              <a:gdLst>
                <a:gd name="T0" fmla="*/ 3556 w 6046"/>
                <a:gd name="T1" fmla="*/ 2376 h 2732"/>
                <a:gd name="T2" fmla="*/ 3556 w 6046"/>
                <a:gd name="T3" fmla="*/ 2376 h 2732"/>
                <a:gd name="T4" fmla="*/ 0 w 6046"/>
                <a:gd name="T5" fmla="*/ 371 h 2732"/>
                <a:gd name="T6" fmla="*/ 2553 w 6046"/>
                <a:gd name="T7" fmla="*/ 0 h 2732"/>
                <a:gd name="T8" fmla="*/ 3556 w 6046"/>
                <a:gd name="T9" fmla="*/ 2376 h 2732"/>
              </a:gdLst>
              <a:ahLst/>
              <a:cxnLst>
                <a:cxn ang="0">
                  <a:pos x="T0" y="T1"/>
                </a:cxn>
                <a:cxn ang="0">
                  <a:pos x="T2" y="T3"/>
                </a:cxn>
                <a:cxn ang="0">
                  <a:pos x="T4" y="T5"/>
                </a:cxn>
                <a:cxn ang="0">
                  <a:pos x="T6" y="T7"/>
                </a:cxn>
                <a:cxn ang="0">
                  <a:pos x="T8" y="T9"/>
                </a:cxn>
              </a:cxnLst>
              <a:rect l="0" t="0" r="r" b="b"/>
              <a:pathLst>
                <a:path w="6046" h="2732">
                  <a:moveTo>
                    <a:pt x="3556" y="2376"/>
                  </a:moveTo>
                  <a:lnTo>
                    <a:pt x="3556" y="2376"/>
                  </a:lnTo>
                  <a:cubicBezTo>
                    <a:pt x="1083" y="2020"/>
                    <a:pt x="0" y="371"/>
                    <a:pt x="0" y="371"/>
                  </a:cubicBezTo>
                  <a:cubicBezTo>
                    <a:pt x="2553" y="0"/>
                    <a:pt x="2553" y="0"/>
                    <a:pt x="2553" y="0"/>
                  </a:cubicBezTo>
                  <a:cubicBezTo>
                    <a:pt x="2553" y="0"/>
                    <a:pt x="6045" y="2731"/>
                    <a:pt x="3556" y="2376"/>
                  </a:cubicBezTo>
                </a:path>
              </a:pathLst>
            </a:custGeom>
            <a:solidFill>
              <a:srgbClr val="F199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21"/>
            <p:cNvSpPr>
              <a:spLocks noChangeArrowheads="1"/>
            </p:cNvSpPr>
            <p:nvPr/>
          </p:nvSpPr>
          <p:spPr bwMode="auto">
            <a:xfrm>
              <a:off x="18558087" y="7086701"/>
              <a:ext cx="3362803" cy="3895405"/>
            </a:xfrm>
            <a:custGeom>
              <a:avLst/>
              <a:gdLst>
                <a:gd name="T0" fmla="*/ 4154 w 6208"/>
                <a:gd name="T1" fmla="*/ 7193 h 7194"/>
                <a:gd name="T2" fmla="*/ 4154 w 6208"/>
                <a:gd name="T3" fmla="*/ 7193 h 7194"/>
                <a:gd name="T4" fmla="*/ 5964 w 6208"/>
                <a:gd name="T5" fmla="*/ 5576 h 7194"/>
                <a:gd name="T6" fmla="*/ 5964 w 6208"/>
                <a:gd name="T7" fmla="*/ 2296 h 7194"/>
                <a:gd name="T8" fmla="*/ 3652 w 6208"/>
                <a:gd name="T9" fmla="*/ 210 h 7194"/>
                <a:gd name="T10" fmla="*/ 502 w 6208"/>
                <a:gd name="T11" fmla="*/ 695 h 7194"/>
                <a:gd name="T12" fmla="*/ 760 w 6208"/>
                <a:gd name="T13" fmla="*/ 1439 h 7194"/>
                <a:gd name="T14" fmla="*/ 3330 w 6208"/>
                <a:gd name="T15" fmla="*/ 1455 h 7194"/>
                <a:gd name="T16" fmla="*/ 3718 w 6208"/>
                <a:gd name="T17" fmla="*/ 3702 h 7194"/>
                <a:gd name="T18" fmla="*/ 1342 w 6208"/>
                <a:gd name="T19" fmla="*/ 1746 h 7194"/>
                <a:gd name="T20" fmla="*/ 404 w 6208"/>
                <a:gd name="T21" fmla="*/ 2264 h 7194"/>
                <a:gd name="T22" fmla="*/ 2537 w 6208"/>
                <a:gd name="T23" fmla="*/ 5269 h 7194"/>
                <a:gd name="T24" fmla="*/ 4154 w 6208"/>
                <a:gd name="T25" fmla="*/ 7193 h 7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8" h="7194">
                  <a:moveTo>
                    <a:pt x="4154" y="7193"/>
                  </a:moveTo>
                  <a:lnTo>
                    <a:pt x="4154" y="7193"/>
                  </a:lnTo>
                  <a:cubicBezTo>
                    <a:pt x="5964" y="5576"/>
                    <a:pt x="5964" y="5576"/>
                    <a:pt x="5964" y="5576"/>
                  </a:cubicBezTo>
                  <a:cubicBezTo>
                    <a:pt x="5964" y="5576"/>
                    <a:pt x="6207" y="3153"/>
                    <a:pt x="5964" y="2296"/>
                  </a:cubicBezTo>
                  <a:cubicBezTo>
                    <a:pt x="5722" y="1439"/>
                    <a:pt x="4057" y="437"/>
                    <a:pt x="3652" y="210"/>
                  </a:cubicBezTo>
                  <a:cubicBezTo>
                    <a:pt x="3248" y="0"/>
                    <a:pt x="1116" y="308"/>
                    <a:pt x="502" y="695"/>
                  </a:cubicBezTo>
                  <a:cubicBezTo>
                    <a:pt x="0" y="1019"/>
                    <a:pt x="437" y="1358"/>
                    <a:pt x="760" y="1439"/>
                  </a:cubicBezTo>
                  <a:cubicBezTo>
                    <a:pt x="1084" y="1536"/>
                    <a:pt x="2860" y="1035"/>
                    <a:pt x="3330" y="1455"/>
                  </a:cubicBezTo>
                  <a:cubicBezTo>
                    <a:pt x="3798" y="1876"/>
                    <a:pt x="4348" y="3250"/>
                    <a:pt x="3718" y="3702"/>
                  </a:cubicBezTo>
                  <a:cubicBezTo>
                    <a:pt x="3087" y="4171"/>
                    <a:pt x="1617" y="2118"/>
                    <a:pt x="1342" y="1746"/>
                  </a:cubicBezTo>
                  <a:cubicBezTo>
                    <a:pt x="1068" y="1374"/>
                    <a:pt x="0" y="1698"/>
                    <a:pt x="404" y="2264"/>
                  </a:cubicBezTo>
                  <a:cubicBezTo>
                    <a:pt x="792" y="2845"/>
                    <a:pt x="2069" y="4687"/>
                    <a:pt x="2537" y="5269"/>
                  </a:cubicBezTo>
                  <a:cubicBezTo>
                    <a:pt x="3022" y="5835"/>
                    <a:pt x="4154" y="7193"/>
                    <a:pt x="4154" y="7193"/>
                  </a:cubicBezTo>
                </a:path>
              </a:pathLst>
            </a:custGeom>
            <a:solidFill>
              <a:srgbClr val="FFAF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22"/>
            <p:cNvSpPr>
              <a:spLocks noChangeArrowheads="1"/>
            </p:cNvSpPr>
            <p:nvPr/>
          </p:nvSpPr>
          <p:spPr bwMode="auto">
            <a:xfrm>
              <a:off x="17411676" y="7655130"/>
              <a:ext cx="246000" cy="140912"/>
            </a:xfrm>
            <a:custGeom>
              <a:avLst/>
              <a:gdLst>
                <a:gd name="T0" fmla="*/ 420 w 453"/>
                <a:gd name="T1" fmla="*/ 259 h 260"/>
                <a:gd name="T2" fmla="*/ 452 w 453"/>
                <a:gd name="T3" fmla="*/ 0 h 260"/>
                <a:gd name="T4" fmla="*/ 0 w 453"/>
                <a:gd name="T5" fmla="*/ 65 h 260"/>
                <a:gd name="T6" fmla="*/ 420 w 453"/>
                <a:gd name="T7" fmla="*/ 259 h 260"/>
              </a:gdLst>
              <a:ahLst/>
              <a:cxnLst>
                <a:cxn ang="0">
                  <a:pos x="T0" y="T1"/>
                </a:cxn>
                <a:cxn ang="0">
                  <a:pos x="T2" y="T3"/>
                </a:cxn>
                <a:cxn ang="0">
                  <a:pos x="T4" y="T5"/>
                </a:cxn>
                <a:cxn ang="0">
                  <a:pos x="T6" y="T7"/>
                </a:cxn>
              </a:cxnLst>
              <a:rect l="0" t="0" r="r" b="b"/>
              <a:pathLst>
                <a:path w="453" h="260">
                  <a:moveTo>
                    <a:pt x="420" y="259"/>
                  </a:moveTo>
                  <a:lnTo>
                    <a:pt x="452" y="0"/>
                  </a:lnTo>
                  <a:lnTo>
                    <a:pt x="0" y="65"/>
                  </a:lnTo>
                  <a:lnTo>
                    <a:pt x="420" y="259"/>
                  </a:lnTo>
                </a:path>
              </a:pathLst>
            </a:custGeom>
            <a:solidFill>
              <a:srgbClr val="4516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23"/>
            <p:cNvSpPr>
              <a:spLocks noChangeArrowheads="1"/>
            </p:cNvSpPr>
            <p:nvPr/>
          </p:nvSpPr>
          <p:spPr bwMode="auto">
            <a:xfrm>
              <a:off x="17638569" y="7602586"/>
              <a:ext cx="403633" cy="360641"/>
            </a:xfrm>
            <a:custGeom>
              <a:avLst/>
              <a:gdLst>
                <a:gd name="T0" fmla="*/ 647 w 744"/>
                <a:gd name="T1" fmla="*/ 663 h 664"/>
                <a:gd name="T2" fmla="*/ 743 w 744"/>
                <a:gd name="T3" fmla="*/ 0 h 664"/>
                <a:gd name="T4" fmla="*/ 32 w 744"/>
                <a:gd name="T5" fmla="*/ 97 h 664"/>
                <a:gd name="T6" fmla="*/ 0 w 744"/>
                <a:gd name="T7" fmla="*/ 356 h 664"/>
                <a:gd name="T8" fmla="*/ 647 w 744"/>
                <a:gd name="T9" fmla="*/ 663 h 664"/>
              </a:gdLst>
              <a:ahLst/>
              <a:cxnLst>
                <a:cxn ang="0">
                  <a:pos x="T0" y="T1"/>
                </a:cxn>
                <a:cxn ang="0">
                  <a:pos x="T2" y="T3"/>
                </a:cxn>
                <a:cxn ang="0">
                  <a:pos x="T4" y="T5"/>
                </a:cxn>
                <a:cxn ang="0">
                  <a:pos x="T6" y="T7"/>
                </a:cxn>
                <a:cxn ang="0">
                  <a:pos x="T8" y="T9"/>
                </a:cxn>
              </a:cxnLst>
              <a:rect l="0" t="0" r="r" b="b"/>
              <a:pathLst>
                <a:path w="744" h="664">
                  <a:moveTo>
                    <a:pt x="647" y="663"/>
                  </a:moveTo>
                  <a:lnTo>
                    <a:pt x="743" y="0"/>
                  </a:lnTo>
                  <a:lnTo>
                    <a:pt x="32" y="97"/>
                  </a:lnTo>
                  <a:lnTo>
                    <a:pt x="0" y="356"/>
                  </a:lnTo>
                  <a:lnTo>
                    <a:pt x="647" y="663"/>
                  </a:lnTo>
                </a:path>
              </a:pathLst>
            </a:custGeom>
            <a:solidFill>
              <a:srgbClr val="DAC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24"/>
            <p:cNvSpPr>
              <a:spLocks noChangeArrowheads="1"/>
            </p:cNvSpPr>
            <p:nvPr/>
          </p:nvSpPr>
          <p:spPr bwMode="auto">
            <a:xfrm>
              <a:off x="20850907" y="8039654"/>
              <a:ext cx="279437" cy="386913"/>
            </a:xfrm>
            <a:custGeom>
              <a:avLst/>
              <a:gdLst>
                <a:gd name="T0" fmla="*/ 291 w 518"/>
                <a:gd name="T1" fmla="*/ 712 h 713"/>
                <a:gd name="T2" fmla="*/ 291 w 518"/>
                <a:gd name="T3" fmla="*/ 712 h 713"/>
                <a:gd name="T4" fmla="*/ 436 w 518"/>
                <a:gd name="T5" fmla="*/ 598 h 713"/>
                <a:gd name="T6" fmla="*/ 501 w 518"/>
                <a:gd name="T7" fmla="*/ 194 h 713"/>
                <a:gd name="T8" fmla="*/ 388 w 518"/>
                <a:gd name="T9" fmla="*/ 49 h 713"/>
                <a:gd name="T10" fmla="*/ 97 w 518"/>
                <a:gd name="T11" fmla="*/ 0 h 713"/>
                <a:gd name="T12" fmla="*/ 0 w 518"/>
                <a:gd name="T13" fmla="*/ 663 h 713"/>
                <a:gd name="T14" fmla="*/ 291 w 518"/>
                <a:gd name="T15" fmla="*/ 712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 h="713">
                  <a:moveTo>
                    <a:pt x="291" y="712"/>
                  </a:moveTo>
                  <a:lnTo>
                    <a:pt x="291" y="712"/>
                  </a:lnTo>
                  <a:cubicBezTo>
                    <a:pt x="355" y="712"/>
                    <a:pt x="436" y="663"/>
                    <a:pt x="436" y="598"/>
                  </a:cubicBezTo>
                  <a:cubicBezTo>
                    <a:pt x="501" y="194"/>
                    <a:pt x="501" y="194"/>
                    <a:pt x="501" y="194"/>
                  </a:cubicBezTo>
                  <a:cubicBezTo>
                    <a:pt x="517" y="130"/>
                    <a:pt x="469" y="49"/>
                    <a:pt x="388" y="49"/>
                  </a:cubicBezTo>
                  <a:cubicBezTo>
                    <a:pt x="97" y="0"/>
                    <a:pt x="97" y="0"/>
                    <a:pt x="97" y="0"/>
                  </a:cubicBezTo>
                  <a:cubicBezTo>
                    <a:pt x="0" y="663"/>
                    <a:pt x="0" y="663"/>
                    <a:pt x="0" y="663"/>
                  </a:cubicBezTo>
                  <a:lnTo>
                    <a:pt x="291" y="712"/>
                  </a:lnTo>
                </a:path>
              </a:pathLst>
            </a:custGeom>
            <a:solidFill>
              <a:srgbClr val="F7F1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25"/>
            <p:cNvSpPr>
              <a:spLocks noChangeArrowheads="1"/>
            </p:cNvSpPr>
            <p:nvPr/>
          </p:nvSpPr>
          <p:spPr bwMode="auto">
            <a:xfrm>
              <a:off x="20581022" y="7996663"/>
              <a:ext cx="324816" cy="403633"/>
            </a:xfrm>
            <a:custGeom>
              <a:avLst/>
              <a:gdLst>
                <a:gd name="T0" fmla="*/ 0 w 599"/>
                <a:gd name="T1" fmla="*/ 646 h 744"/>
                <a:gd name="T2" fmla="*/ 501 w 599"/>
                <a:gd name="T3" fmla="*/ 743 h 744"/>
                <a:gd name="T4" fmla="*/ 598 w 599"/>
                <a:gd name="T5" fmla="*/ 80 h 744"/>
                <a:gd name="T6" fmla="*/ 96 w 599"/>
                <a:gd name="T7" fmla="*/ 0 h 744"/>
                <a:gd name="T8" fmla="*/ 0 w 599"/>
                <a:gd name="T9" fmla="*/ 646 h 744"/>
              </a:gdLst>
              <a:ahLst/>
              <a:cxnLst>
                <a:cxn ang="0">
                  <a:pos x="T0" y="T1"/>
                </a:cxn>
                <a:cxn ang="0">
                  <a:pos x="T2" y="T3"/>
                </a:cxn>
                <a:cxn ang="0">
                  <a:pos x="T4" y="T5"/>
                </a:cxn>
                <a:cxn ang="0">
                  <a:pos x="T6" y="T7"/>
                </a:cxn>
                <a:cxn ang="0">
                  <a:pos x="T8" y="T9"/>
                </a:cxn>
              </a:cxnLst>
              <a:rect l="0" t="0" r="r" b="b"/>
              <a:pathLst>
                <a:path w="599" h="744">
                  <a:moveTo>
                    <a:pt x="0" y="646"/>
                  </a:moveTo>
                  <a:lnTo>
                    <a:pt x="501" y="743"/>
                  </a:lnTo>
                  <a:lnTo>
                    <a:pt x="598" y="80"/>
                  </a:lnTo>
                  <a:lnTo>
                    <a:pt x="96" y="0"/>
                  </a:lnTo>
                  <a:lnTo>
                    <a:pt x="0" y="646"/>
                  </a:lnTo>
                </a:path>
              </a:pathLst>
            </a:custGeom>
            <a:solidFill>
              <a:srgbClr val="F1E4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26"/>
            <p:cNvSpPr>
              <a:spLocks noChangeArrowheads="1"/>
            </p:cNvSpPr>
            <p:nvPr/>
          </p:nvSpPr>
          <p:spPr bwMode="auto">
            <a:xfrm>
              <a:off x="17927561" y="7602586"/>
              <a:ext cx="2706005" cy="745167"/>
            </a:xfrm>
            <a:custGeom>
              <a:avLst/>
              <a:gdLst>
                <a:gd name="T0" fmla="*/ 33 w 4995"/>
                <a:gd name="T1" fmla="*/ 307 h 1375"/>
                <a:gd name="T2" fmla="*/ 33 w 4995"/>
                <a:gd name="T3" fmla="*/ 307 h 1375"/>
                <a:gd name="T4" fmla="*/ 210 w 4995"/>
                <a:gd name="T5" fmla="*/ 0 h 1375"/>
                <a:gd name="T6" fmla="*/ 4994 w 4995"/>
                <a:gd name="T7" fmla="*/ 728 h 1375"/>
                <a:gd name="T8" fmla="*/ 4898 w 4995"/>
                <a:gd name="T9" fmla="*/ 1374 h 1375"/>
                <a:gd name="T10" fmla="*/ 114 w 4995"/>
                <a:gd name="T11" fmla="*/ 663 h 1375"/>
                <a:gd name="T12" fmla="*/ 33 w 4995"/>
                <a:gd name="T13" fmla="*/ 307 h 1375"/>
              </a:gdLst>
              <a:ahLst/>
              <a:cxnLst>
                <a:cxn ang="0">
                  <a:pos x="T0" y="T1"/>
                </a:cxn>
                <a:cxn ang="0">
                  <a:pos x="T2" y="T3"/>
                </a:cxn>
                <a:cxn ang="0">
                  <a:pos x="T4" y="T5"/>
                </a:cxn>
                <a:cxn ang="0">
                  <a:pos x="T6" y="T7"/>
                </a:cxn>
                <a:cxn ang="0">
                  <a:pos x="T8" y="T9"/>
                </a:cxn>
                <a:cxn ang="0">
                  <a:pos x="T10" y="T11"/>
                </a:cxn>
                <a:cxn ang="0">
                  <a:pos x="T12" y="T13"/>
                </a:cxn>
              </a:cxnLst>
              <a:rect l="0" t="0" r="r" b="b"/>
              <a:pathLst>
                <a:path w="4995" h="1375">
                  <a:moveTo>
                    <a:pt x="33" y="307"/>
                  </a:moveTo>
                  <a:lnTo>
                    <a:pt x="33" y="307"/>
                  </a:lnTo>
                  <a:cubicBezTo>
                    <a:pt x="49" y="146"/>
                    <a:pt x="210" y="0"/>
                    <a:pt x="210" y="0"/>
                  </a:cubicBezTo>
                  <a:cubicBezTo>
                    <a:pt x="4994" y="728"/>
                    <a:pt x="4994" y="728"/>
                    <a:pt x="4994" y="728"/>
                  </a:cubicBezTo>
                  <a:cubicBezTo>
                    <a:pt x="4898" y="1374"/>
                    <a:pt x="4898" y="1374"/>
                    <a:pt x="4898" y="1374"/>
                  </a:cubicBezTo>
                  <a:cubicBezTo>
                    <a:pt x="114" y="663"/>
                    <a:pt x="114" y="663"/>
                    <a:pt x="114" y="663"/>
                  </a:cubicBezTo>
                  <a:cubicBezTo>
                    <a:pt x="114" y="663"/>
                    <a:pt x="0" y="453"/>
                    <a:pt x="33" y="307"/>
                  </a:cubicBezTo>
                </a:path>
              </a:pathLst>
            </a:custGeom>
            <a:solidFill>
              <a:schemeClr val="accent1"/>
            </a:solidFill>
            <a:ln>
              <a:noFill/>
            </a:ln>
            <a:effectLst/>
          </p:spPr>
          <p:txBody>
            <a:bodyPr wrap="none" anchor="ctr"/>
            <a:lstStyle/>
            <a:p>
              <a:endParaRPr lang="en-US" dirty="0"/>
            </a:p>
          </p:txBody>
        </p:sp>
        <p:sp>
          <p:nvSpPr>
            <p:cNvPr id="28" name="Freeform 27"/>
            <p:cNvSpPr>
              <a:spLocks noChangeArrowheads="1"/>
            </p:cNvSpPr>
            <p:nvPr/>
          </p:nvSpPr>
          <p:spPr bwMode="auto">
            <a:xfrm>
              <a:off x="20745819" y="8022936"/>
              <a:ext cx="105088" cy="367807"/>
            </a:xfrm>
            <a:custGeom>
              <a:avLst/>
              <a:gdLst>
                <a:gd name="T0" fmla="*/ 0 w 195"/>
                <a:gd name="T1" fmla="*/ 663 h 680"/>
                <a:gd name="T2" fmla="*/ 97 w 195"/>
                <a:gd name="T3" fmla="*/ 679 h 680"/>
                <a:gd name="T4" fmla="*/ 194 w 195"/>
                <a:gd name="T5" fmla="*/ 16 h 680"/>
                <a:gd name="T6" fmla="*/ 97 w 195"/>
                <a:gd name="T7" fmla="*/ 0 h 680"/>
                <a:gd name="T8" fmla="*/ 0 w 195"/>
                <a:gd name="T9" fmla="*/ 663 h 680"/>
              </a:gdLst>
              <a:ahLst/>
              <a:cxnLst>
                <a:cxn ang="0">
                  <a:pos x="T0" y="T1"/>
                </a:cxn>
                <a:cxn ang="0">
                  <a:pos x="T2" y="T3"/>
                </a:cxn>
                <a:cxn ang="0">
                  <a:pos x="T4" y="T5"/>
                </a:cxn>
                <a:cxn ang="0">
                  <a:pos x="T6" y="T7"/>
                </a:cxn>
                <a:cxn ang="0">
                  <a:pos x="T8" y="T9"/>
                </a:cxn>
              </a:cxnLst>
              <a:rect l="0" t="0" r="r" b="b"/>
              <a:pathLst>
                <a:path w="195" h="680">
                  <a:moveTo>
                    <a:pt x="0" y="663"/>
                  </a:moveTo>
                  <a:lnTo>
                    <a:pt x="97" y="679"/>
                  </a:lnTo>
                  <a:lnTo>
                    <a:pt x="194" y="16"/>
                  </a:lnTo>
                  <a:lnTo>
                    <a:pt x="97" y="0"/>
                  </a:lnTo>
                  <a:lnTo>
                    <a:pt x="0" y="663"/>
                  </a:lnTo>
                </a:path>
              </a:pathLst>
            </a:custGeom>
            <a:solidFill>
              <a:srgbClr val="4516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8"/>
            <p:cNvSpPr>
              <a:spLocks noChangeArrowheads="1"/>
            </p:cNvSpPr>
            <p:nvPr/>
          </p:nvSpPr>
          <p:spPr bwMode="auto">
            <a:xfrm>
              <a:off x="20633566" y="8006217"/>
              <a:ext cx="105088" cy="367807"/>
            </a:xfrm>
            <a:custGeom>
              <a:avLst/>
              <a:gdLst>
                <a:gd name="T0" fmla="*/ 0 w 195"/>
                <a:gd name="T1" fmla="*/ 662 h 680"/>
                <a:gd name="T2" fmla="*/ 98 w 195"/>
                <a:gd name="T3" fmla="*/ 679 h 680"/>
                <a:gd name="T4" fmla="*/ 194 w 195"/>
                <a:gd name="T5" fmla="*/ 16 h 680"/>
                <a:gd name="T6" fmla="*/ 98 w 195"/>
                <a:gd name="T7" fmla="*/ 0 h 680"/>
                <a:gd name="T8" fmla="*/ 0 w 195"/>
                <a:gd name="T9" fmla="*/ 662 h 680"/>
              </a:gdLst>
              <a:ahLst/>
              <a:cxnLst>
                <a:cxn ang="0">
                  <a:pos x="T0" y="T1"/>
                </a:cxn>
                <a:cxn ang="0">
                  <a:pos x="T2" y="T3"/>
                </a:cxn>
                <a:cxn ang="0">
                  <a:pos x="T4" y="T5"/>
                </a:cxn>
                <a:cxn ang="0">
                  <a:pos x="T6" y="T7"/>
                </a:cxn>
                <a:cxn ang="0">
                  <a:pos x="T8" y="T9"/>
                </a:cxn>
              </a:cxnLst>
              <a:rect l="0" t="0" r="r" b="b"/>
              <a:pathLst>
                <a:path w="195" h="680">
                  <a:moveTo>
                    <a:pt x="0" y="662"/>
                  </a:moveTo>
                  <a:lnTo>
                    <a:pt x="98" y="679"/>
                  </a:lnTo>
                  <a:lnTo>
                    <a:pt x="194" y="16"/>
                  </a:lnTo>
                  <a:lnTo>
                    <a:pt x="98" y="0"/>
                  </a:lnTo>
                  <a:lnTo>
                    <a:pt x="0" y="662"/>
                  </a:lnTo>
                </a:path>
              </a:pathLst>
            </a:custGeom>
            <a:solidFill>
              <a:srgbClr val="4516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29"/>
            <p:cNvSpPr>
              <a:spLocks noChangeArrowheads="1"/>
            </p:cNvSpPr>
            <p:nvPr/>
          </p:nvSpPr>
          <p:spPr bwMode="auto">
            <a:xfrm>
              <a:off x="18558087" y="7829479"/>
              <a:ext cx="1086700" cy="666352"/>
            </a:xfrm>
            <a:custGeom>
              <a:avLst/>
              <a:gdLst>
                <a:gd name="T0" fmla="*/ 1342 w 2006"/>
                <a:gd name="T1" fmla="*/ 372 h 1230"/>
                <a:gd name="T2" fmla="*/ 1342 w 2006"/>
                <a:gd name="T3" fmla="*/ 372 h 1230"/>
                <a:gd name="T4" fmla="*/ 404 w 2006"/>
                <a:gd name="T5" fmla="*/ 890 h 1230"/>
                <a:gd name="T6" fmla="*/ 566 w 2006"/>
                <a:gd name="T7" fmla="*/ 1132 h 1230"/>
                <a:gd name="T8" fmla="*/ 2005 w 2006"/>
                <a:gd name="T9" fmla="*/ 1229 h 1230"/>
                <a:gd name="T10" fmla="*/ 1342 w 2006"/>
                <a:gd name="T11" fmla="*/ 372 h 1230"/>
              </a:gdLst>
              <a:ahLst/>
              <a:cxnLst>
                <a:cxn ang="0">
                  <a:pos x="T0" y="T1"/>
                </a:cxn>
                <a:cxn ang="0">
                  <a:pos x="T2" y="T3"/>
                </a:cxn>
                <a:cxn ang="0">
                  <a:pos x="T4" y="T5"/>
                </a:cxn>
                <a:cxn ang="0">
                  <a:pos x="T6" y="T7"/>
                </a:cxn>
                <a:cxn ang="0">
                  <a:pos x="T8" y="T9"/>
                </a:cxn>
                <a:cxn ang="0">
                  <a:pos x="T10" y="T11"/>
                </a:cxn>
              </a:cxnLst>
              <a:rect l="0" t="0" r="r" b="b"/>
              <a:pathLst>
                <a:path w="2006" h="1230">
                  <a:moveTo>
                    <a:pt x="1342" y="372"/>
                  </a:moveTo>
                  <a:lnTo>
                    <a:pt x="1342" y="372"/>
                  </a:lnTo>
                  <a:cubicBezTo>
                    <a:pt x="1068" y="0"/>
                    <a:pt x="0" y="324"/>
                    <a:pt x="404" y="890"/>
                  </a:cubicBezTo>
                  <a:cubicBezTo>
                    <a:pt x="453" y="954"/>
                    <a:pt x="502" y="1035"/>
                    <a:pt x="566" y="1132"/>
                  </a:cubicBezTo>
                  <a:cubicBezTo>
                    <a:pt x="2005" y="1229"/>
                    <a:pt x="2005" y="1229"/>
                    <a:pt x="2005" y="1229"/>
                  </a:cubicBezTo>
                  <a:cubicBezTo>
                    <a:pt x="1682" y="857"/>
                    <a:pt x="1439" y="502"/>
                    <a:pt x="1342" y="372"/>
                  </a:cubicBezTo>
                </a:path>
              </a:pathLst>
            </a:custGeom>
            <a:solidFill>
              <a:srgbClr val="FFAF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30"/>
            <p:cNvSpPr>
              <a:spLocks noChangeArrowheads="1"/>
            </p:cNvSpPr>
            <p:nvPr/>
          </p:nvSpPr>
          <p:spPr bwMode="auto">
            <a:xfrm>
              <a:off x="20466381" y="9721055"/>
              <a:ext cx="4552203" cy="5560089"/>
            </a:xfrm>
            <a:custGeom>
              <a:avLst/>
              <a:gdLst>
                <a:gd name="T0" fmla="*/ 2877 w 8406"/>
                <a:gd name="T1" fmla="*/ 0 h 10266"/>
                <a:gd name="T2" fmla="*/ 0 w 8406"/>
                <a:gd name="T3" fmla="*/ 2684 h 10266"/>
                <a:gd name="T4" fmla="*/ 6854 w 8406"/>
                <a:gd name="T5" fmla="*/ 10265 h 10266"/>
                <a:gd name="T6" fmla="*/ 8405 w 8406"/>
                <a:gd name="T7" fmla="*/ 4704 h 10266"/>
                <a:gd name="T8" fmla="*/ 2877 w 8406"/>
                <a:gd name="T9" fmla="*/ 0 h 10266"/>
              </a:gdLst>
              <a:ahLst/>
              <a:cxnLst>
                <a:cxn ang="0">
                  <a:pos x="T0" y="T1"/>
                </a:cxn>
                <a:cxn ang="0">
                  <a:pos x="T2" y="T3"/>
                </a:cxn>
                <a:cxn ang="0">
                  <a:pos x="T4" y="T5"/>
                </a:cxn>
                <a:cxn ang="0">
                  <a:pos x="T6" y="T7"/>
                </a:cxn>
                <a:cxn ang="0">
                  <a:pos x="T8" y="T9"/>
                </a:cxn>
              </a:cxnLst>
              <a:rect l="0" t="0" r="r" b="b"/>
              <a:pathLst>
                <a:path w="8406" h="10266">
                  <a:moveTo>
                    <a:pt x="2877" y="0"/>
                  </a:moveTo>
                  <a:lnTo>
                    <a:pt x="0" y="2684"/>
                  </a:lnTo>
                  <a:lnTo>
                    <a:pt x="6854" y="10265"/>
                  </a:lnTo>
                  <a:lnTo>
                    <a:pt x="8405" y="4704"/>
                  </a:lnTo>
                  <a:lnTo>
                    <a:pt x="2877" y="0"/>
                  </a:lnTo>
                </a:path>
              </a:pathLst>
            </a:custGeom>
            <a:solidFill>
              <a:schemeClr val="accent1"/>
            </a:solidFill>
            <a:ln>
              <a:noFill/>
            </a:ln>
            <a:effectLst/>
          </p:spPr>
          <p:txBody>
            <a:bodyPr wrap="none" anchor="ctr"/>
            <a:lstStyle/>
            <a:p>
              <a:endParaRPr lang="en-US" dirty="0"/>
            </a:p>
          </p:txBody>
        </p:sp>
      </p:grpSp>
      <p:grpSp>
        <p:nvGrpSpPr>
          <p:cNvPr id="33" name="Group 32"/>
          <p:cNvGrpSpPr/>
          <p:nvPr/>
        </p:nvGrpSpPr>
        <p:grpSpPr>
          <a:xfrm>
            <a:off x="2881206" y="4699323"/>
            <a:ext cx="10662130" cy="2088834"/>
            <a:chOff x="2880412" y="4699322"/>
            <a:chExt cx="3734210" cy="1581908"/>
          </a:xfrm>
        </p:grpSpPr>
        <p:sp>
          <p:nvSpPr>
            <p:cNvPr id="35" name="Shape 2127"/>
            <p:cNvSpPr/>
            <p:nvPr/>
          </p:nvSpPr>
          <p:spPr>
            <a:xfrm>
              <a:off x="2880412" y="4699322"/>
              <a:ext cx="3734210" cy="15819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4200" dirty="0">
                <a:latin typeface="+mj-lt"/>
              </a:endParaRPr>
            </a:p>
          </p:txBody>
        </p:sp>
        <p:sp>
          <p:nvSpPr>
            <p:cNvPr id="36" name="TextBox 35"/>
            <p:cNvSpPr txBox="1"/>
            <p:nvPr/>
          </p:nvSpPr>
          <p:spPr>
            <a:xfrm>
              <a:off x="2958940" y="5193589"/>
              <a:ext cx="3648245" cy="559402"/>
            </a:xfrm>
            <a:prstGeom prst="rect">
              <a:avLst/>
            </a:prstGeom>
            <a:noFill/>
          </p:spPr>
          <p:txBody>
            <a:bodyPr wrap="square" rtlCol="0">
              <a:spAutoFit/>
            </a:bodyPr>
            <a:lstStyle/>
            <a:p>
              <a:r>
                <a:rPr lang="ro-RO" sz="4200" b="1" dirty="0" smtClean="0">
                  <a:latin typeface="+mj-lt"/>
                </a:rPr>
                <a:t>S</a:t>
              </a:r>
              <a:r>
                <a:rPr lang="en-US" sz="4200" b="1" dirty="0" smtClean="0">
                  <a:latin typeface="+mj-lt"/>
                </a:rPr>
                <a:t>hall be carried on before any data processing activity</a:t>
              </a:r>
              <a:endParaRPr lang="en-US" sz="4200" b="1" dirty="0">
                <a:latin typeface="+mj-lt"/>
              </a:endParaRPr>
            </a:p>
          </p:txBody>
        </p:sp>
      </p:grpSp>
      <p:grpSp>
        <p:nvGrpSpPr>
          <p:cNvPr id="43" name="Group 42"/>
          <p:cNvGrpSpPr/>
          <p:nvPr/>
        </p:nvGrpSpPr>
        <p:grpSpPr>
          <a:xfrm>
            <a:off x="2885156" y="7615701"/>
            <a:ext cx="10740947" cy="1894453"/>
            <a:chOff x="2892867" y="7529062"/>
            <a:chExt cx="3734210" cy="1581908"/>
          </a:xfrm>
        </p:grpSpPr>
        <p:sp>
          <p:nvSpPr>
            <p:cNvPr id="45" name="Shape 2127"/>
            <p:cNvSpPr/>
            <p:nvPr/>
          </p:nvSpPr>
          <p:spPr>
            <a:xfrm>
              <a:off x="2892867" y="7529062"/>
              <a:ext cx="3734210" cy="1581908"/>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endParaRPr sz="4200" dirty="0">
                <a:latin typeface="+mj-lt"/>
              </a:endParaRPr>
            </a:p>
          </p:txBody>
        </p:sp>
        <p:sp>
          <p:nvSpPr>
            <p:cNvPr id="46" name="TextBox 45"/>
            <p:cNvSpPr txBox="1"/>
            <p:nvPr/>
          </p:nvSpPr>
          <p:spPr>
            <a:xfrm>
              <a:off x="2958365" y="7927271"/>
              <a:ext cx="3614092" cy="618307"/>
            </a:xfrm>
            <a:prstGeom prst="rect">
              <a:avLst/>
            </a:prstGeom>
            <a:noFill/>
          </p:spPr>
          <p:txBody>
            <a:bodyPr wrap="square" rtlCol="0">
              <a:spAutoFit/>
            </a:bodyPr>
            <a:lstStyle/>
            <a:p>
              <a:pPr algn="just"/>
              <a:r>
                <a:rPr lang="en-US" sz="4200" b="1" dirty="0" smtClean="0">
                  <a:latin typeface="+mj-lt"/>
                </a:rPr>
                <a:t>Shall give an indication to perform a </a:t>
              </a:r>
              <a:r>
                <a:rPr lang="ro-RO" sz="4200" b="1" dirty="0" smtClean="0">
                  <a:latin typeface="+mj-lt"/>
                </a:rPr>
                <a:t>D.P.I.A.</a:t>
              </a:r>
              <a:endParaRPr lang="en-US" sz="4200" b="1" dirty="0">
                <a:latin typeface="+mj-lt"/>
              </a:endParaRPr>
            </a:p>
          </p:txBody>
        </p:sp>
      </p:grpSp>
      <p:grpSp>
        <p:nvGrpSpPr>
          <p:cNvPr id="53" name="Group 52"/>
          <p:cNvGrpSpPr/>
          <p:nvPr/>
        </p:nvGrpSpPr>
        <p:grpSpPr>
          <a:xfrm>
            <a:off x="2917030" y="10262236"/>
            <a:ext cx="10740946" cy="1935207"/>
            <a:chOff x="2880411" y="10262236"/>
            <a:chExt cx="10776771" cy="1581908"/>
          </a:xfrm>
        </p:grpSpPr>
        <p:sp>
          <p:nvSpPr>
            <p:cNvPr id="55" name="Shape 2127"/>
            <p:cNvSpPr/>
            <p:nvPr/>
          </p:nvSpPr>
          <p:spPr>
            <a:xfrm>
              <a:off x="2880411" y="10262236"/>
              <a:ext cx="10776771" cy="1581908"/>
            </a:xfrm>
            <a:prstGeom prst="roundRect">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sz="4200" dirty="0">
                <a:latin typeface="+mj-lt"/>
              </a:endParaRPr>
            </a:p>
          </p:txBody>
        </p:sp>
        <p:sp>
          <p:nvSpPr>
            <p:cNvPr id="56" name="TextBox 55"/>
            <p:cNvSpPr txBox="1"/>
            <p:nvPr/>
          </p:nvSpPr>
          <p:spPr>
            <a:xfrm>
              <a:off x="3090738" y="10456577"/>
              <a:ext cx="10408813" cy="1132145"/>
            </a:xfrm>
            <a:prstGeom prst="rect">
              <a:avLst/>
            </a:prstGeom>
            <a:noFill/>
          </p:spPr>
          <p:txBody>
            <a:bodyPr wrap="square" rtlCol="0">
              <a:spAutoFit/>
            </a:bodyPr>
            <a:lstStyle/>
            <a:p>
              <a:r>
                <a:rPr lang="en-US" sz="4200" b="1" dirty="0" smtClean="0">
                  <a:latin typeface="+mj-lt"/>
                </a:rPr>
                <a:t>Proves</a:t>
              </a:r>
              <a:r>
                <a:rPr lang="ro-RO" sz="4200" b="1" dirty="0" smtClean="0">
                  <a:latin typeface="+mj-lt"/>
                </a:rPr>
                <a:t> </a:t>
              </a:r>
              <a:r>
                <a:rPr lang="en-US" sz="4200" b="1" dirty="0" smtClean="0">
                  <a:latin typeface="+mj-lt"/>
                </a:rPr>
                <a:t>that the data processing activities are carried on according to the </a:t>
              </a:r>
              <a:r>
                <a:rPr lang="ro-RO" sz="4200" b="1" dirty="0" smtClean="0">
                  <a:latin typeface="+mj-lt"/>
                </a:rPr>
                <a:t>Regula</a:t>
              </a:r>
              <a:r>
                <a:rPr lang="en-US" sz="4200" b="1" dirty="0" err="1" smtClean="0">
                  <a:latin typeface="+mj-lt"/>
                </a:rPr>
                <a:t>tion</a:t>
              </a:r>
              <a:endParaRPr lang="en-US" sz="4200" b="1" dirty="0">
                <a:latin typeface="+mj-lt"/>
              </a:endParaRPr>
            </a:p>
          </p:txBody>
        </p:sp>
      </p:grpSp>
      <p:sp>
        <p:nvSpPr>
          <p:cNvPr id="42" name="Title 1"/>
          <p:cNvSpPr txBox="1">
            <a:spLocks/>
          </p:cNvSpPr>
          <p:nvPr/>
        </p:nvSpPr>
        <p:spPr>
          <a:xfrm>
            <a:off x="2234523" y="872547"/>
            <a:ext cx="18452381"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4800" b="1" dirty="0" smtClean="0">
                <a:solidFill>
                  <a:srgbClr val="C00000"/>
                </a:solidFill>
              </a:rPr>
              <a:t>A</a:t>
            </a:r>
            <a:r>
              <a:rPr lang="en-US" sz="4800" b="1" dirty="0" smtClean="0">
                <a:solidFill>
                  <a:srgbClr val="C00000"/>
                </a:solidFill>
              </a:rPr>
              <a:t>ssesment on technical and organizational measures</a:t>
            </a:r>
            <a:endParaRPr lang="en-US" sz="4800" b="1" dirty="0">
              <a:solidFill>
                <a:srgbClr val="C00000"/>
              </a:solidFill>
            </a:endParaRPr>
          </a:p>
        </p:txBody>
      </p:sp>
      <p:sp>
        <p:nvSpPr>
          <p:cNvPr id="44" name="Rectangle 43"/>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872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11</a:t>
            </a:fld>
            <a:endParaRPr lang="en-US" dirty="0"/>
          </a:p>
        </p:txBody>
      </p:sp>
      <p:grpSp>
        <p:nvGrpSpPr>
          <p:cNvPr id="16" name="Group 15"/>
          <p:cNvGrpSpPr/>
          <p:nvPr/>
        </p:nvGrpSpPr>
        <p:grpSpPr>
          <a:xfrm>
            <a:off x="12649952" y="3590761"/>
            <a:ext cx="11144736" cy="1446550"/>
            <a:chOff x="12594156" y="3402593"/>
            <a:chExt cx="11144736" cy="1446550"/>
          </a:xfrm>
        </p:grpSpPr>
        <p:sp>
          <p:nvSpPr>
            <p:cNvPr id="14" name="TextBox 13"/>
            <p:cNvSpPr txBox="1"/>
            <p:nvPr/>
          </p:nvSpPr>
          <p:spPr>
            <a:xfrm>
              <a:off x="13871837" y="3710792"/>
              <a:ext cx="9867055" cy="707886"/>
            </a:xfrm>
            <a:prstGeom prst="rect">
              <a:avLst/>
            </a:prstGeom>
            <a:noFill/>
          </p:spPr>
          <p:txBody>
            <a:bodyPr wrap="square" rtlCol="0">
              <a:spAutoFit/>
            </a:bodyPr>
            <a:lstStyle/>
            <a:p>
              <a:r>
                <a:rPr lang="en-US" sz="4000" b="1" cap="all" dirty="0"/>
                <a:t>the purposes of the </a:t>
              </a:r>
              <a:r>
                <a:rPr lang="en-US" sz="4000" b="1" cap="all" dirty="0" smtClean="0"/>
                <a:t>processing</a:t>
              </a:r>
              <a:endParaRPr lang="en-US" sz="2400" cap="all" dirty="0"/>
            </a:p>
          </p:txBody>
        </p:sp>
        <p:sp>
          <p:nvSpPr>
            <p:cNvPr id="15" name="TextBox 14"/>
            <p:cNvSpPr txBox="1"/>
            <p:nvPr/>
          </p:nvSpPr>
          <p:spPr>
            <a:xfrm>
              <a:off x="12594156" y="3402593"/>
              <a:ext cx="1447800" cy="1446550"/>
            </a:xfrm>
            <a:prstGeom prst="rect">
              <a:avLst/>
            </a:prstGeom>
            <a:noFill/>
          </p:spPr>
          <p:txBody>
            <a:bodyPr wrap="square" rtlCol="0" anchor="ctr">
              <a:spAutoFit/>
            </a:bodyPr>
            <a:lstStyle/>
            <a:p>
              <a:r>
                <a:rPr lang="ro-RO" sz="8800" dirty="0" smtClean="0">
                  <a:solidFill>
                    <a:schemeClr val="accent1"/>
                  </a:solidFill>
                  <a:latin typeface="linea-basic-10" charset="0"/>
                  <a:ea typeface="linea-basic-10" charset="0"/>
                  <a:cs typeface="linea-basic-10" charset="0"/>
                </a:rPr>
                <a:t>A</a:t>
              </a:r>
              <a:endParaRPr lang="en-US" sz="8800" dirty="0">
                <a:solidFill>
                  <a:schemeClr val="accent1"/>
                </a:solidFill>
                <a:latin typeface="linea-basic-10" charset="0"/>
                <a:ea typeface="linea-basic-10" charset="0"/>
                <a:cs typeface="linea-basic-10" charset="0"/>
              </a:endParaRPr>
            </a:p>
          </p:txBody>
        </p:sp>
      </p:grpSp>
      <p:grpSp>
        <p:nvGrpSpPr>
          <p:cNvPr id="17" name="Group 16"/>
          <p:cNvGrpSpPr/>
          <p:nvPr/>
        </p:nvGrpSpPr>
        <p:grpSpPr>
          <a:xfrm>
            <a:off x="12649952" y="5430388"/>
            <a:ext cx="11452837" cy="1938992"/>
            <a:chOff x="12537858" y="3223911"/>
            <a:chExt cx="11452837" cy="1938992"/>
          </a:xfrm>
        </p:grpSpPr>
        <p:sp>
          <p:nvSpPr>
            <p:cNvPr id="18" name="TextBox 17"/>
            <p:cNvSpPr txBox="1"/>
            <p:nvPr/>
          </p:nvSpPr>
          <p:spPr>
            <a:xfrm>
              <a:off x="13963486" y="3223911"/>
              <a:ext cx="10027209" cy="1938992"/>
            </a:xfrm>
            <a:prstGeom prst="rect">
              <a:avLst/>
            </a:prstGeom>
            <a:noFill/>
          </p:spPr>
          <p:txBody>
            <a:bodyPr wrap="square" rtlCol="0">
              <a:spAutoFit/>
            </a:bodyPr>
            <a:lstStyle/>
            <a:p>
              <a:r>
                <a:rPr lang="en-US" sz="4000" b="1" cap="all" dirty="0"/>
                <a:t>a description of the categories of data subjects and of the categories of personal data</a:t>
              </a:r>
              <a:endParaRPr lang="en-US" sz="2400" cap="all" dirty="0"/>
            </a:p>
          </p:txBody>
        </p:sp>
        <p:sp>
          <p:nvSpPr>
            <p:cNvPr id="19" name="TextBox 18"/>
            <p:cNvSpPr txBox="1"/>
            <p:nvPr/>
          </p:nvSpPr>
          <p:spPr>
            <a:xfrm>
              <a:off x="12537858" y="3442216"/>
              <a:ext cx="1447800" cy="1446550"/>
            </a:xfrm>
            <a:prstGeom prst="rect">
              <a:avLst/>
            </a:prstGeom>
            <a:noFill/>
          </p:spPr>
          <p:txBody>
            <a:bodyPr wrap="square" rtlCol="0" anchor="ctr">
              <a:spAutoFit/>
            </a:bodyPr>
            <a:lstStyle/>
            <a:p>
              <a:r>
                <a:rPr lang="ro-RO" sz="8800" dirty="0">
                  <a:solidFill>
                    <a:schemeClr val="accent1"/>
                  </a:solidFill>
                  <a:latin typeface="linea-basic-10" charset="0"/>
                  <a:ea typeface="linea-basic-10" charset="0"/>
                  <a:cs typeface="linea-basic-10" charset="0"/>
                </a:rPr>
                <a:t>B</a:t>
              </a:r>
              <a:endParaRPr lang="en-US" sz="8800" dirty="0">
                <a:solidFill>
                  <a:schemeClr val="accent1"/>
                </a:solidFill>
                <a:latin typeface="linea-basic-10" charset="0"/>
                <a:ea typeface="linea-basic-10" charset="0"/>
                <a:cs typeface="linea-basic-10" charset="0"/>
              </a:endParaRPr>
            </a:p>
          </p:txBody>
        </p:sp>
      </p:grpSp>
      <p:grpSp>
        <p:nvGrpSpPr>
          <p:cNvPr id="20" name="Group 19"/>
          <p:cNvGrpSpPr/>
          <p:nvPr/>
        </p:nvGrpSpPr>
        <p:grpSpPr>
          <a:xfrm>
            <a:off x="12649952" y="7745853"/>
            <a:ext cx="11012411" cy="2000547"/>
            <a:chOff x="12537858" y="3442216"/>
            <a:chExt cx="11012411" cy="2000547"/>
          </a:xfrm>
        </p:grpSpPr>
        <p:sp>
          <p:nvSpPr>
            <p:cNvPr id="21" name="TextBox 20"/>
            <p:cNvSpPr txBox="1"/>
            <p:nvPr/>
          </p:nvSpPr>
          <p:spPr>
            <a:xfrm>
              <a:off x="14017707" y="3503771"/>
              <a:ext cx="9532562" cy="1938992"/>
            </a:xfrm>
            <a:prstGeom prst="rect">
              <a:avLst/>
            </a:prstGeom>
            <a:noFill/>
          </p:spPr>
          <p:txBody>
            <a:bodyPr wrap="square" rtlCol="0">
              <a:spAutoFit/>
            </a:bodyPr>
            <a:lstStyle/>
            <a:p>
              <a:r>
                <a:rPr lang="en-US" sz="4000" b="1" cap="all" dirty="0"/>
                <a:t>a general description of the technical and </a:t>
              </a:r>
              <a:r>
                <a:rPr lang="en-US" sz="4000" b="1" cap="all" dirty="0" smtClean="0"/>
                <a:t>organizational </a:t>
              </a:r>
              <a:r>
                <a:rPr lang="en-US" sz="4000" b="1" cap="all" dirty="0"/>
                <a:t>security measures </a:t>
              </a:r>
              <a:endParaRPr lang="en-US" sz="2400" cap="all" dirty="0"/>
            </a:p>
          </p:txBody>
        </p:sp>
        <p:sp>
          <p:nvSpPr>
            <p:cNvPr id="22" name="TextBox 21"/>
            <p:cNvSpPr txBox="1"/>
            <p:nvPr/>
          </p:nvSpPr>
          <p:spPr>
            <a:xfrm>
              <a:off x="12537858" y="3442216"/>
              <a:ext cx="1447800" cy="1446550"/>
            </a:xfrm>
            <a:prstGeom prst="rect">
              <a:avLst/>
            </a:prstGeom>
            <a:noFill/>
          </p:spPr>
          <p:txBody>
            <a:bodyPr wrap="square" rtlCol="0" anchor="ctr">
              <a:spAutoFit/>
            </a:bodyPr>
            <a:lstStyle/>
            <a:p>
              <a:r>
                <a:rPr lang="ro-RO" sz="8800" dirty="0">
                  <a:solidFill>
                    <a:schemeClr val="accent1"/>
                  </a:solidFill>
                  <a:latin typeface="linea-basic-10" charset="0"/>
                  <a:ea typeface="linea-basic-10" charset="0"/>
                  <a:cs typeface="linea-basic-10" charset="0"/>
                </a:rPr>
                <a:t>C</a:t>
              </a:r>
              <a:endParaRPr lang="en-US" sz="8800" dirty="0">
                <a:solidFill>
                  <a:schemeClr val="accent1"/>
                </a:solidFill>
                <a:latin typeface="linea-basic-10" charset="0"/>
                <a:ea typeface="linea-basic-10" charset="0"/>
                <a:cs typeface="linea-basic-10" charset="0"/>
              </a:endParaRPr>
            </a:p>
          </p:txBody>
        </p:sp>
      </p:grpSp>
      <p:grpSp>
        <p:nvGrpSpPr>
          <p:cNvPr id="23" name="Group 22"/>
          <p:cNvGrpSpPr/>
          <p:nvPr/>
        </p:nvGrpSpPr>
        <p:grpSpPr>
          <a:xfrm>
            <a:off x="12566814" y="9794352"/>
            <a:ext cx="11162391" cy="2060025"/>
            <a:chOff x="12028586" y="2886566"/>
            <a:chExt cx="11685490" cy="1446550"/>
          </a:xfrm>
        </p:grpSpPr>
        <p:sp>
          <p:nvSpPr>
            <p:cNvPr id="24" name="TextBox 23"/>
            <p:cNvSpPr txBox="1"/>
            <p:nvPr/>
          </p:nvSpPr>
          <p:spPr>
            <a:xfrm>
              <a:off x="14181514" y="3257550"/>
              <a:ext cx="9532562" cy="461665"/>
            </a:xfrm>
            <a:prstGeom prst="rect">
              <a:avLst/>
            </a:prstGeom>
            <a:noFill/>
          </p:spPr>
          <p:txBody>
            <a:bodyPr wrap="square" rtlCol="0">
              <a:spAutoFit/>
            </a:bodyPr>
            <a:lstStyle/>
            <a:p>
              <a:endParaRPr lang="en-US" sz="2400" dirty="0"/>
            </a:p>
          </p:txBody>
        </p:sp>
        <p:sp>
          <p:nvSpPr>
            <p:cNvPr id="25" name="TextBox 24"/>
            <p:cNvSpPr txBox="1"/>
            <p:nvPr/>
          </p:nvSpPr>
          <p:spPr>
            <a:xfrm>
              <a:off x="12028586" y="2886566"/>
              <a:ext cx="1447800" cy="1446550"/>
            </a:xfrm>
            <a:prstGeom prst="rect">
              <a:avLst/>
            </a:prstGeom>
            <a:noFill/>
          </p:spPr>
          <p:txBody>
            <a:bodyPr wrap="square" rtlCol="0" anchor="ctr">
              <a:spAutoFit/>
            </a:bodyPr>
            <a:lstStyle/>
            <a:p>
              <a:r>
                <a:rPr lang="ro-RO" sz="8800" dirty="0" smtClean="0">
                  <a:solidFill>
                    <a:schemeClr val="accent1"/>
                  </a:solidFill>
                  <a:latin typeface="linea-basic-10" charset="0"/>
                  <a:ea typeface="linea-basic-10" charset="0"/>
                  <a:cs typeface="linea-basic-10" charset="0"/>
                </a:rPr>
                <a:t>D</a:t>
              </a:r>
              <a:endParaRPr lang="en-US" sz="8800" dirty="0">
                <a:solidFill>
                  <a:schemeClr val="accent1"/>
                </a:solidFill>
                <a:latin typeface="linea-basic-10" charset="0"/>
                <a:ea typeface="linea-basic-10" charset="0"/>
                <a:cs typeface="linea-basic-10" charset="0"/>
              </a:endParaRPr>
            </a:p>
          </p:txBody>
        </p:sp>
      </p:grpSp>
      <p:sp>
        <p:nvSpPr>
          <p:cNvPr id="13" name="Rectangle 12"/>
          <p:cNvSpPr/>
          <p:nvPr/>
        </p:nvSpPr>
        <p:spPr>
          <a:xfrm>
            <a:off x="14244637" y="10457457"/>
            <a:ext cx="9174783" cy="1323439"/>
          </a:xfrm>
          <a:prstGeom prst="rect">
            <a:avLst/>
          </a:prstGeom>
        </p:spPr>
        <p:txBody>
          <a:bodyPr wrap="square">
            <a:spAutoFit/>
          </a:bodyPr>
          <a:lstStyle/>
          <a:p>
            <a:r>
              <a:rPr lang="en-US" sz="4000" b="1" cap="all" dirty="0"/>
              <a:t>A RECOMMENDATION TO IMPLEMENT A</a:t>
            </a:r>
            <a:r>
              <a:rPr lang="ro-RO" sz="4000" b="1" cap="all" dirty="0"/>
              <a:t> D.P.I.A.</a:t>
            </a:r>
            <a:endParaRPr lang="en-US" sz="4000" b="1" cap="all" dirty="0"/>
          </a:p>
        </p:txBody>
      </p:sp>
      <p:sp>
        <p:nvSpPr>
          <p:cNvPr id="27" name="Title 1"/>
          <p:cNvSpPr txBox="1">
            <a:spLocks/>
          </p:cNvSpPr>
          <p:nvPr/>
        </p:nvSpPr>
        <p:spPr>
          <a:xfrm>
            <a:off x="2234523" y="872547"/>
            <a:ext cx="22149477"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en-US" sz="4800" b="1" dirty="0" smtClean="0">
                <a:solidFill>
                  <a:srgbClr val="C00000"/>
                </a:solidFill>
              </a:rPr>
              <a:t>the </a:t>
            </a:r>
            <a:r>
              <a:rPr lang="en-US" sz="4800" b="1" dirty="0">
                <a:solidFill>
                  <a:srgbClr val="C00000"/>
                </a:solidFill>
              </a:rPr>
              <a:t>record of processing activities </a:t>
            </a:r>
            <a:r>
              <a:rPr lang="en-US" sz="4800" dirty="0" smtClean="0">
                <a:solidFill>
                  <a:srgbClr val="C00000"/>
                </a:solidFill>
              </a:rPr>
              <a:t>shall</a:t>
            </a:r>
            <a:endParaRPr lang="en-US" sz="4800" dirty="0">
              <a:solidFill>
                <a:srgbClr val="C00000"/>
              </a:solidFill>
            </a:endParaRPr>
          </a:p>
        </p:txBody>
      </p:sp>
      <p:sp>
        <p:nvSpPr>
          <p:cNvPr id="28" name="Rectangle 27"/>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ine 4"/>
          <p:cNvSpPr>
            <a:spLocks noChangeShapeType="1"/>
          </p:cNvSpPr>
          <p:nvPr/>
        </p:nvSpPr>
        <p:spPr bwMode="auto">
          <a:xfrm rot="10800000" flipH="1">
            <a:off x="2448818" y="4406706"/>
            <a:ext cx="5333504" cy="3838075"/>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0" name="Line 5"/>
          <p:cNvSpPr>
            <a:spLocks noChangeShapeType="1"/>
          </p:cNvSpPr>
          <p:nvPr/>
        </p:nvSpPr>
        <p:spPr bwMode="auto">
          <a:xfrm rot="10800000" flipH="1">
            <a:off x="2432961" y="6744783"/>
            <a:ext cx="6153921" cy="1492056"/>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1" name="Line 6"/>
          <p:cNvSpPr>
            <a:spLocks noChangeShapeType="1"/>
          </p:cNvSpPr>
          <p:nvPr/>
        </p:nvSpPr>
        <p:spPr bwMode="auto">
          <a:xfrm>
            <a:off x="2428186" y="8333665"/>
            <a:ext cx="6160268" cy="809520"/>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2" name="Line 7"/>
          <p:cNvSpPr>
            <a:spLocks noChangeShapeType="1"/>
          </p:cNvSpPr>
          <p:nvPr/>
        </p:nvSpPr>
        <p:spPr bwMode="auto">
          <a:xfrm>
            <a:off x="2445645" y="8325738"/>
            <a:ext cx="5327155" cy="3199983"/>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 name="Oval 32"/>
          <p:cNvSpPr>
            <a:spLocks/>
          </p:cNvSpPr>
          <p:nvPr/>
        </p:nvSpPr>
        <p:spPr bwMode="auto">
          <a:xfrm>
            <a:off x="1068836" y="5525512"/>
            <a:ext cx="4795936" cy="4825356"/>
          </a:xfrm>
          <a:prstGeom prst="ellipse">
            <a:avLst/>
          </a:prstGeom>
          <a:solidFill>
            <a:schemeClr val="accent4">
              <a:lumMod val="7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4000" b="1" dirty="0" smtClean="0">
                <a:solidFill>
                  <a:schemeClr val="bg1"/>
                </a:solidFill>
                <a:latin typeface="linea-basic-10" charset="0"/>
                <a:ea typeface="linea-basic-10" charset="0"/>
                <a:cs typeface="linea-basic-10" charset="0"/>
              </a:rPr>
              <a:t>CONTAIN</a:t>
            </a:r>
            <a:endParaRPr lang="en-US" sz="4000" b="1" dirty="0">
              <a:solidFill>
                <a:schemeClr val="bg1"/>
              </a:solidFill>
              <a:latin typeface="linea-basic-10" charset="0"/>
              <a:ea typeface="linea-basic-10" charset="0"/>
              <a:cs typeface="linea-basic-10" charset="0"/>
            </a:endParaRPr>
          </a:p>
        </p:txBody>
      </p:sp>
      <p:sp>
        <p:nvSpPr>
          <p:cNvPr id="34" name="Oval 33"/>
          <p:cNvSpPr>
            <a:spLocks/>
          </p:cNvSpPr>
          <p:nvPr/>
        </p:nvSpPr>
        <p:spPr bwMode="auto">
          <a:xfrm>
            <a:off x="7804547" y="5905116"/>
            <a:ext cx="1583712"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smtClean="0">
                <a:solidFill>
                  <a:schemeClr val="bg1"/>
                </a:solidFill>
                <a:latin typeface="linea-basic-10" charset="0"/>
                <a:ea typeface="linea-basic-10" charset="0"/>
                <a:cs typeface="linea-basic-10" charset="0"/>
              </a:rPr>
              <a:t>B</a:t>
            </a:r>
            <a:endParaRPr lang="en-US" sz="8000" dirty="0">
              <a:solidFill>
                <a:schemeClr val="bg1"/>
              </a:solidFill>
              <a:latin typeface="linea-basic-10" charset="0"/>
              <a:ea typeface="linea-basic-10" charset="0"/>
              <a:cs typeface="linea-basic-10" charset="0"/>
            </a:endParaRPr>
          </a:p>
        </p:txBody>
      </p:sp>
      <p:sp>
        <p:nvSpPr>
          <p:cNvPr id="35" name="Oval 34"/>
          <p:cNvSpPr>
            <a:spLocks/>
          </p:cNvSpPr>
          <p:nvPr/>
        </p:nvSpPr>
        <p:spPr bwMode="auto">
          <a:xfrm>
            <a:off x="7003171" y="3560425"/>
            <a:ext cx="1583712" cy="1583046"/>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smtClean="0">
                <a:solidFill>
                  <a:schemeClr val="bg1"/>
                </a:solidFill>
                <a:latin typeface="linea-basic-10" charset="0"/>
                <a:ea typeface="linea-basic-10" charset="0"/>
                <a:cs typeface="linea-basic-10" charset="0"/>
              </a:rPr>
              <a:t>A</a:t>
            </a:r>
            <a:endParaRPr lang="en-US" sz="8000" dirty="0">
              <a:solidFill>
                <a:schemeClr val="bg1"/>
              </a:solidFill>
              <a:latin typeface="linea-basic-10" charset="0"/>
              <a:ea typeface="linea-basic-10" charset="0"/>
              <a:cs typeface="linea-basic-10" charset="0"/>
            </a:endParaRPr>
          </a:p>
        </p:txBody>
      </p:sp>
      <p:sp>
        <p:nvSpPr>
          <p:cNvPr id="36" name="Oval 35"/>
          <p:cNvSpPr>
            <a:spLocks/>
          </p:cNvSpPr>
          <p:nvPr/>
        </p:nvSpPr>
        <p:spPr bwMode="auto">
          <a:xfrm>
            <a:off x="7804547" y="8400342"/>
            <a:ext cx="1583712"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a:solidFill>
                  <a:schemeClr val="bg1"/>
                </a:solidFill>
                <a:latin typeface="linea-basic-10" charset="0"/>
                <a:ea typeface="linea-basic-10" charset="0"/>
                <a:cs typeface="linea-basic-10" charset="0"/>
              </a:rPr>
              <a:t>C</a:t>
            </a:r>
            <a:endParaRPr lang="en-US" sz="8000" dirty="0">
              <a:solidFill>
                <a:schemeClr val="bg1"/>
              </a:solidFill>
              <a:latin typeface="linea-basic-10" charset="0"/>
              <a:ea typeface="linea-basic-10" charset="0"/>
              <a:cs typeface="linea-basic-10" charset="0"/>
            </a:endParaRPr>
          </a:p>
        </p:txBody>
      </p:sp>
      <p:sp>
        <p:nvSpPr>
          <p:cNvPr id="37" name="Oval 36"/>
          <p:cNvSpPr>
            <a:spLocks/>
          </p:cNvSpPr>
          <p:nvPr/>
        </p:nvSpPr>
        <p:spPr bwMode="auto">
          <a:xfrm>
            <a:off x="7006089" y="10776518"/>
            <a:ext cx="1582636"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a:solidFill>
                  <a:schemeClr val="bg1"/>
                </a:solidFill>
                <a:latin typeface="linea-basic-10" charset="0"/>
                <a:ea typeface="linea-basic-10" charset="0"/>
                <a:cs typeface="linea-basic-10" charset="0"/>
              </a:rPr>
              <a:t>D</a:t>
            </a:r>
            <a:endParaRPr lang="en-US" sz="8000" dirty="0">
              <a:solidFill>
                <a:schemeClr val="bg1"/>
              </a:solidFill>
              <a:latin typeface="linea-basic-10" charset="0"/>
              <a:ea typeface="linea-basic-10" charset="0"/>
              <a:cs typeface="linea-basic-10" charset="0"/>
            </a:endParaRPr>
          </a:p>
        </p:txBody>
      </p:sp>
    </p:spTree>
    <p:extLst>
      <p:ext uri="{BB962C8B-B14F-4D97-AF65-F5344CB8AC3E}">
        <p14:creationId xmlns:p14="http://schemas.microsoft.com/office/powerpoint/2010/main" val="17328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12</a:t>
            </a:fld>
            <a:endParaRPr lang="en-US" dirty="0"/>
          </a:p>
        </p:txBody>
      </p:sp>
      <p:grpSp>
        <p:nvGrpSpPr>
          <p:cNvPr id="16" name="Group 15"/>
          <p:cNvGrpSpPr/>
          <p:nvPr/>
        </p:nvGrpSpPr>
        <p:grpSpPr>
          <a:xfrm>
            <a:off x="12502005" y="2922907"/>
            <a:ext cx="11215511" cy="2220564"/>
            <a:chOff x="12594156" y="3402593"/>
            <a:chExt cx="11215511" cy="2220564"/>
          </a:xfrm>
        </p:grpSpPr>
        <p:sp>
          <p:nvSpPr>
            <p:cNvPr id="14" name="TextBox 13"/>
            <p:cNvSpPr txBox="1"/>
            <p:nvPr/>
          </p:nvSpPr>
          <p:spPr>
            <a:xfrm>
              <a:off x="13942612" y="3684165"/>
              <a:ext cx="9867055" cy="1938992"/>
            </a:xfrm>
            <a:prstGeom prst="rect">
              <a:avLst/>
            </a:prstGeom>
            <a:noFill/>
          </p:spPr>
          <p:txBody>
            <a:bodyPr wrap="square" rtlCol="0">
              <a:spAutoFit/>
            </a:bodyPr>
            <a:lstStyle/>
            <a:p>
              <a:r>
                <a:rPr lang="en-US" sz="3000" dirty="0"/>
                <a:t>a systematic </a:t>
              </a:r>
              <a:r>
                <a:rPr lang="en-US" sz="3000" b="1" dirty="0"/>
                <a:t>description of the envisaged processing operations </a:t>
              </a:r>
              <a:r>
                <a:rPr lang="en-US" sz="3000" dirty="0"/>
                <a:t>and the </a:t>
              </a:r>
              <a:r>
                <a:rPr lang="en-US" sz="3000" b="1" dirty="0"/>
                <a:t>purposes of the processing, </a:t>
              </a:r>
              <a:r>
                <a:rPr lang="en-US" sz="3000" dirty="0"/>
                <a:t>including, where applicable, </a:t>
              </a:r>
              <a:r>
                <a:rPr lang="en-US" sz="3000" b="1" dirty="0"/>
                <a:t>the legitimate interest </a:t>
              </a:r>
              <a:r>
                <a:rPr lang="en-US" sz="3000" dirty="0"/>
                <a:t>pursued by the controller</a:t>
              </a:r>
            </a:p>
          </p:txBody>
        </p:sp>
        <p:sp>
          <p:nvSpPr>
            <p:cNvPr id="15" name="TextBox 14"/>
            <p:cNvSpPr txBox="1"/>
            <p:nvPr/>
          </p:nvSpPr>
          <p:spPr>
            <a:xfrm>
              <a:off x="12594156" y="3402593"/>
              <a:ext cx="1447800" cy="1446550"/>
            </a:xfrm>
            <a:prstGeom prst="rect">
              <a:avLst/>
            </a:prstGeom>
            <a:noFill/>
          </p:spPr>
          <p:txBody>
            <a:bodyPr wrap="square" rtlCol="0" anchor="ctr">
              <a:spAutoFit/>
            </a:bodyPr>
            <a:lstStyle/>
            <a:p>
              <a:r>
                <a:rPr lang="ro-RO" sz="8800" dirty="0" smtClean="0">
                  <a:solidFill>
                    <a:schemeClr val="accent1"/>
                  </a:solidFill>
                  <a:latin typeface="linea-basic-10" charset="0"/>
                  <a:ea typeface="linea-basic-10" charset="0"/>
                  <a:cs typeface="linea-basic-10" charset="0"/>
                </a:rPr>
                <a:t>A</a:t>
              </a:r>
              <a:endParaRPr lang="en-US" sz="8800" dirty="0">
                <a:solidFill>
                  <a:schemeClr val="accent1"/>
                </a:solidFill>
                <a:latin typeface="linea-basic-10" charset="0"/>
                <a:ea typeface="linea-basic-10" charset="0"/>
                <a:cs typeface="linea-basic-10" charset="0"/>
              </a:endParaRPr>
            </a:p>
          </p:txBody>
        </p:sp>
      </p:grpSp>
      <p:grpSp>
        <p:nvGrpSpPr>
          <p:cNvPr id="17" name="Group 16"/>
          <p:cNvGrpSpPr/>
          <p:nvPr/>
        </p:nvGrpSpPr>
        <p:grpSpPr>
          <a:xfrm>
            <a:off x="12502005" y="5556700"/>
            <a:ext cx="11507058" cy="1446550"/>
            <a:chOff x="12537858" y="3442216"/>
            <a:chExt cx="11507058" cy="1446550"/>
          </a:xfrm>
        </p:grpSpPr>
        <p:sp>
          <p:nvSpPr>
            <p:cNvPr id="18" name="TextBox 17"/>
            <p:cNvSpPr txBox="1"/>
            <p:nvPr/>
          </p:nvSpPr>
          <p:spPr>
            <a:xfrm>
              <a:off x="14017707" y="3553873"/>
              <a:ext cx="10027209" cy="1015663"/>
            </a:xfrm>
            <a:prstGeom prst="rect">
              <a:avLst/>
            </a:prstGeom>
            <a:noFill/>
          </p:spPr>
          <p:txBody>
            <a:bodyPr wrap="square" rtlCol="0">
              <a:spAutoFit/>
            </a:bodyPr>
            <a:lstStyle/>
            <a:p>
              <a:r>
                <a:rPr lang="en-US" sz="3000" b="1" dirty="0"/>
                <a:t>an assessment of the necessity and proportionality of the processing operations</a:t>
              </a:r>
              <a:r>
                <a:rPr lang="en-US" sz="3000" dirty="0"/>
                <a:t> in relation to the </a:t>
              </a:r>
              <a:r>
                <a:rPr lang="en-US" sz="3000" dirty="0" smtClean="0"/>
                <a:t>purposes</a:t>
              </a:r>
              <a:endParaRPr lang="en-US" sz="3000" dirty="0"/>
            </a:p>
          </p:txBody>
        </p:sp>
        <p:sp>
          <p:nvSpPr>
            <p:cNvPr id="19" name="TextBox 18"/>
            <p:cNvSpPr txBox="1"/>
            <p:nvPr/>
          </p:nvSpPr>
          <p:spPr>
            <a:xfrm>
              <a:off x="12537858" y="3442216"/>
              <a:ext cx="1447800" cy="1446550"/>
            </a:xfrm>
            <a:prstGeom prst="rect">
              <a:avLst/>
            </a:prstGeom>
            <a:noFill/>
          </p:spPr>
          <p:txBody>
            <a:bodyPr wrap="square" rtlCol="0" anchor="ctr">
              <a:spAutoFit/>
            </a:bodyPr>
            <a:lstStyle/>
            <a:p>
              <a:r>
                <a:rPr lang="ro-RO" sz="8800" dirty="0">
                  <a:solidFill>
                    <a:schemeClr val="accent1"/>
                  </a:solidFill>
                  <a:latin typeface="linea-basic-10" charset="0"/>
                  <a:ea typeface="linea-basic-10" charset="0"/>
                  <a:cs typeface="linea-basic-10" charset="0"/>
                </a:rPr>
                <a:t>B</a:t>
              </a:r>
              <a:endParaRPr lang="en-US" sz="8800" dirty="0">
                <a:solidFill>
                  <a:schemeClr val="accent1"/>
                </a:solidFill>
                <a:latin typeface="linea-basic-10" charset="0"/>
                <a:ea typeface="linea-basic-10" charset="0"/>
                <a:cs typeface="linea-basic-10" charset="0"/>
              </a:endParaRPr>
            </a:p>
          </p:txBody>
        </p:sp>
      </p:grpSp>
      <p:grpSp>
        <p:nvGrpSpPr>
          <p:cNvPr id="20" name="Group 19"/>
          <p:cNvGrpSpPr/>
          <p:nvPr/>
        </p:nvGrpSpPr>
        <p:grpSpPr>
          <a:xfrm>
            <a:off x="12502005" y="7837744"/>
            <a:ext cx="11012411" cy="1446550"/>
            <a:chOff x="12537858" y="3442216"/>
            <a:chExt cx="11012411" cy="1446550"/>
          </a:xfrm>
        </p:grpSpPr>
        <p:sp>
          <p:nvSpPr>
            <p:cNvPr id="21" name="TextBox 20"/>
            <p:cNvSpPr txBox="1"/>
            <p:nvPr/>
          </p:nvSpPr>
          <p:spPr>
            <a:xfrm>
              <a:off x="14017707" y="3731994"/>
              <a:ext cx="9532562" cy="1015663"/>
            </a:xfrm>
            <a:prstGeom prst="rect">
              <a:avLst/>
            </a:prstGeom>
            <a:noFill/>
          </p:spPr>
          <p:txBody>
            <a:bodyPr wrap="square" rtlCol="0">
              <a:spAutoFit/>
            </a:bodyPr>
            <a:lstStyle/>
            <a:p>
              <a:r>
                <a:rPr lang="en-US" sz="3000" b="1" dirty="0"/>
                <a:t>an assessment of the risks </a:t>
              </a:r>
              <a:r>
                <a:rPr lang="en-US" sz="3000" dirty="0"/>
                <a:t>to the rights and freedoms of data subjects</a:t>
              </a:r>
            </a:p>
          </p:txBody>
        </p:sp>
        <p:sp>
          <p:nvSpPr>
            <p:cNvPr id="22" name="TextBox 21"/>
            <p:cNvSpPr txBox="1"/>
            <p:nvPr/>
          </p:nvSpPr>
          <p:spPr>
            <a:xfrm>
              <a:off x="12537858" y="3442216"/>
              <a:ext cx="1447800" cy="1446550"/>
            </a:xfrm>
            <a:prstGeom prst="rect">
              <a:avLst/>
            </a:prstGeom>
            <a:noFill/>
          </p:spPr>
          <p:txBody>
            <a:bodyPr wrap="square" rtlCol="0" anchor="ctr">
              <a:spAutoFit/>
            </a:bodyPr>
            <a:lstStyle/>
            <a:p>
              <a:r>
                <a:rPr lang="ro-RO" sz="8800" dirty="0">
                  <a:solidFill>
                    <a:schemeClr val="accent1"/>
                  </a:solidFill>
                  <a:latin typeface="linea-basic-10" charset="0"/>
                  <a:ea typeface="linea-basic-10" charset="0"/>
                  <a:cs typeface="linea-basic-10" charset="0"/>
                </a:rPr>
                <a:t>C</a:t>
              </a:r>
              <a:endParaRPr lang="en-US" sz="8800" dirty="0">
                <a:solidFill>
                  <a:schemeClr val="accent1"/>
                </a:solidFill>
                <a:latin typeface="linea-basic-10" charset="0"/>
                <a:ea typeface="linea-basic-10" charset="0"/>
                <a:cs typeface="linea-basic-10" charset="0"/>
              </a:endParaRPr>
            </a:p>
          </p:txBody>
        </p:sp>
      </p:grpSp>
      <p:grpSp>
        <p:nvGrpSpPr>
          <p:cNvPr id="23" name="Group 22"/>
          <p:cNvGrpSpPr/>
          <p:nvPr/>
        </p:nvGrpSpPr>
        <p:grpSpPr>
          <a:xfrm>
            <a:off x="12649952" y="9205918"/>
            <a:ext cx="11079254" cy="2914648"/>
            <a:chOff x="12638230" y="3164968"/>
            <a:chExt cx="11075846" cy="1446550"/>
          </a:xfrm>
        </p:grpSpPr>
        <p:sp>
          <p:nvSpPr>
            <p:cNvPr id="24" name="TextBox 23"/>
            <p:cNvSpPr txBox="1"/>
            <p:nvPr/>
          </p:nvSpPr>
          <p:spPr>
            <a:xfrm>
              <a:off x="14181514" y="3257550"/>
              <a:ext cx="9532562" cy="461665"/>
            </a:xfrm>
            <a:prstGeom prst="rect">
              <a:avLst/>
            </a:prstGeom>
            <a:noFill/>
          </p:spPr>
          <p:txBody>
            <a:bodyPr wrap="square" rtlCol="0">
              <a:spAutoFit/>
            </a:bodyPr>
            <a:lstStyle/>
            <a:p>
              <a:endParaRPr lang="en-US" sz="2400" dirty="0"/>
            </a:p>
          </p:txBody>
        </p:sp>
        <p:sp>
          <p:nvSpPr>
            <p:cNvPr id="25" name="TextBox 24"/>
            <p:cNvSpPr txBox="1"/>
            <p:nvPr/>
          </p:nvSpPr>
          <p:spPr>
            <a:xfrm>
              <a:off x="12638230" y="3164968"/>
              <a:ext cx="1447800" cy="1446550"/>
            </a:xfrm>
            <a:prstGeom prst="rect">
              <a:avLst/>
            </a:prstGeom>
            <a:noFill/>
          </p:spPr>
          <p:txBody>
            <a:bodyPr wrap="square" rtlCol="0" anchor="ctr">
              <a:spAutoFit/>
            </a:bodyPr>
            <a:lstStyle/>
            <a:p>
              <a:r>
                <a:rPr lang="ro-RO" sz="8800" dirty="0" smtClean="0">
                  <a:solidFill>
                    <a:schemeClr val="accent1"/>
                  </a:solidFill>
                  <a:latin typeface="linea-basic-10" charset="0"/>
                  <a:ea typeface="linea-basic-10" charset="0"/>
                  <a:cs typeface="linea-basic-10" charset="0"/>
                </a:rPr>
                <a:t>D</a:t>
              </a:r>
              <a:endParaRPr lang="en-US" sz="8800" dirty="0">
                <a:solidFill>
                  <a:schemeClr val="accent1"/>
                </a:solidFill>
                <a:latin typeface="linea-basic-10" charset="0"/>
                <a:ea typeface="linea-basic-10" charset="0"/>
                <a:cs typeface="linea-basic-10" charset="0"/>
              </a:endParaRPr>
            </a:p>
          </p:txBody>
        </p:sp>
      </p:grpSp>
      <p:sp>
        <p:nvSpPr>
          <p:cNvPr id="13" name="Rectangle 12"/>
          <p:cNvSpPr/>
          <p:nvPr/>
        </p:nvSpPr>
        <p:spPr>
          <a:xfrm>
            <a:off x="13981854" y="10138064"/>
            <a:ext cx="9491788" cy="1938992"/>
          </a:xfrm>
          <a:prstGeom prst="rect">
            <a:avLst/>
          </a:prstGeom>
        </p:spPr>
        <p:txBody>
          <a:bodyPr wrap="square">
            <a:spAutoFit/>
          </a:bodyPr>
          <a:lstStyle/>
          <a:p>
            <a:r>
              <a:rPr lang="en-US" sz="3000" b="1" dirty="0">
                <a:ea typeface="Calibri" panose="020F0502020204030204" pitchFamily="34" charset="0"/>
                <a:cs typeface="Times New Roman" panose="02020603050405020304" pitchFamily="18" charset="0"/>
              </a:rPr>
              <a:t>the measures envisaged to address the risks, </a:t>
            </a:r>
            <a:r>
              <a:rPr lang="en-US" sz="3000" dirty="0">
                <a:ea typeface="Calibri" panose="020F0502020204030204" pitchFamily="34" charset="0"/>
                <a:cs typeface="Times New Roman" panose="02020603050405020304" pitchFamily="18" charset="0"/>
              </a:rPr>
              <a:t>including safeguards, security measures and mechanisms to ensure the protection of personal data and to demonstrate compliance with this Regulation </a:t>
            </a:r>
            <a:endParaRPr lang="en-US" sz="3000" dirty="0"/>
          </a:p>
        </p:txBody>
      </p:sp>
      <p:sp>
        <p:nvSpPr>
          <p:cNvPr id="28" name="Title 1"/>
          <p:cNvSpPr txBox="1">
            <a:spLocks/>
          </p:cNvSpPr>
          <p:nvPr/>
        </p:nvSpPr>
        <p:spPr>
          <a:xfrm>
            <a:off x="2234523" y="872547"/>
            <a:ext cx="22149477"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7200" b="1" dirty="0">
                <a:solidFill>
                  <a:srgbClr val="C00000"/>
                </a:solidFill>
              </a:rPr>
              <a:t>d.p.i.a</a:t>
            </a:r>
            <a:r>
              <a:rPr lang="ro-RO" sz="7200" b="1" dirty="0" smtClean="0">
                <a:solidFill>
                  <a:srgbClr val="C00000"/>
                </a:solidFill>
              </a:rPr>
              <a:t>. </a:t>
            </a:r>
            <a:r>
              <a:rPr lang="ro-RO" sz="7200" dirty="0" smtClean="0">
                <a:solidFill>
                  <a:srgbClr val="C00000"/>
                </a:solidFill>
              </a:rPr>
              <a:t>Shall</a:t>
            </a:r>
            <a:endParaRPr lang="en-US" sz="7200" dirty="0">
              <a:solidFill>
                <a:srgbClr val="C00000"/>
              </a:solidFill>
            </a:endParaRPr>
          </a:p>
        </p:txBody>
      </p:sp>
      <p:sp>
        <p:nvSpPr>
          <p:cNvPr id="29" name="Rectangle 28"/>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ine 4"/>
          <p:cNvSpPr>
            <a:spLocks noChangeShapeType="1"/>
          </p:cNvSpPr>
          <p:nvPr/>
        </p:nvSpPr>
        <p:spPr bwMode="auto">
          <a:xfrm rot="10800000" flipH="1">
            <a:off x="2448818" y="4406706"/>
            <a:ext cx="5333504" cy="3838075"/>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1" name="Line 5"/>
          <p:cNvSpPr>
            <a:spLocks noChangeShapeType="1"/>
          </p:cNvSpPr>
          <p:nvPr/>
        </p:nvSpPr>
        <p:spPr bwMode="auto">
          <a:xfrm rot="10800000" flipH="1">
            <a:off x="2432961" y="6744783"/>
            <a:ext cx="6153921" cy="1492056"/>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2" name="Line 6"/>
          <p:cNvSpPr>
            <a:spLocks noChangeShapeType="1"/>
          </p:cNvSpPr>
          <p:nvPr/>
        </p:nvSpPr>
        <p:spPr bwMode="auto">
          <a:xfrm>
            <a:off x="2428186" y="8333665"/>
            <a:ext cx="6160268" cy="809520"/>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 name="Line 7"/>
          <p:cNvSpPr>
            <a:spLocks noChangeShapeType="1"/>
          </p:cNvSpPr>
          <p:nvPr/>
        </p:nvSpPr>
        <p:spPr bwMode="auto">
          <a:xfrm>
            <a:off x="2445645" y="8325738"/>
            <a:ext cx="5327155" cy="3199983"/>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 name="Oval 33"/>
          <p:cNvSpPr>
            <a:spLocks/>
          </p:cNvSpPr>
          <p:nvPr/>
        </p:nvSpPr>
        <p:spPr bwMode="auto">
          <a:xfrm>
            <a:off x="1068836" y="5525512"/>
            <a:ext cx="4795936" cy="4825356"/>
          </a:xfrm>
          <a:prstGeom prst="ellipse">
            <a:avLst/>
          </a:prstGeom>
          <a:solidFill>
            <a:schemeClr val="accent4">
              <a:lumMod val="7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4000" b="1" dirty="0" smtClean="0">
                <a:solidFill>
                  <a:schemeClr val="bg1"/>
                </a:solidFill>
                <a:latin typeface="linea-basic-10" charset="0"/>
                <a:ea typeface="linea-basic-10" charset="0"/>
                <a:cs typeface="linea-basic-10" charset="0"/>
              </a:rPr>
              <a:t>CONTAIN</a:t>
            </a:r>
            <a:endParaRPr lang="en-US" sz="4000" b="1" dirty="0">
              <a:solidFill>
                <a:schemeClr val="bg1"/>
              </a:solidFill>
              <a:latin typeface="linea-basic-10" charset="0"/>
              <a:ea typeface="linea-basic-10" charset="0"/>
              <a:cs typeface="linea-basic-10" charset="0"/>
            </a:endParaRPr>
          </a:p>
        </p:txBody>
      </p:sp>
      <p:sp>
        <p:nvSpPr>
          <p:cNvPr id="35" name="Oval 34"/>
          <p:cNvSpPr>
            <a:spLocks/>
          </p:cNvSpPr>
          <p:nvPr/>
        </p:nvSpPr>
        <p:spPr bwMode="auto">
          <a:xfrm>
            <a:off x="7804547" y="5905116"/>
            <a:ext cx="1583712"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smtClean="0">
                <a:solidFill>
                  <a:schemeClr val="bg1"/>
                </a:solidFill>
                <a:latin typeface="linea-basic-10" charset="0"/>
                <a:ea typeface="linea-basic-10" charset="0"/>
                <a:cs typeface="linea-basic-10" charset="0"/>
              </a:rPr>
              <a:t>B</a:t>
            </a:r>
            <a:endParaRPr lang="en-US" sz="8000" dirty="0">
              <a:solidFill>
                <a:schemeClr val="bg1"/>
              </a:solidFill>
              <a:latin typeface="linea-basic-10" charset="0"/>
              <a:ea typeface="linea-basic-10" charset="0"/>
              <a:cs typeface="linea-basic-10" charset="0"/>
            </a:endParaRPr>
          </a:p>
        </p:txBody>
      </p:sp>
      <p:sp>
        <p:nvSpPr>
          <p:cNvPr id="36" name="Oval 35"/>
          <p:cNvSpPr>
            <a:spLocks/>
          </p:cNvSpPr>
          <p:nvPr/>
        </p:nvSpPr>
        <p:spPr bwMode="auto">
          <a:xfrm>
            <a:off x="7003171" y="3560425"/>
            <a:ext cx="1583712" cy="1583046"/>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smtClean="0">
                <a:solidFill>
                  <a:schemeClr val="bg1"/>
                </a:solidFill>
                <a:latin typeface="linea-basic-10" charset="0"/>
                <a:ea typeface="linea-basic-10" charset="0"/>
                <a:cs typeface="linea-basic-10" charset="0"/>
              </a:rPr>
              <a:t>A</a:t>
            </a:r>
            <a:endParaRPr lang="en-US" sz="8000" dirty="0">
              <a:solidFill>
                <a:schemeClr val="bg1"/>
              </a:solidFill>
              <a:latin typeface="linea-basic-10" charset="0"/>
              <a:ea typeface="linea-basic-10" charset="0"/>
              <a:cs typeface="linea-basic-10" charset="0"/>
            </a:endParaRPr>
          </a:p>
        </p:txBody>
      </p:sp>
      <p:sp>
        <p:nvSpPr>
          <p:cNvPr id="37" name="Oval 36"/>
          <p:cNvSpPr>
            <a:spLocks/>
          </p:cNvSpPr>
          <p:nvPr/>
        </p:nvSpPr>
        <p:spPr bwMode="auto">
          <a:xfrm>
            <a:off x="7804547" y="8400342"/>
            <a:ext cx="1583712"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a:solidFill>
                  <a:schemeClr val="bg1"/>
                </a:solidFill>
                <a:latin typeface="linea-basic-10" charset="0"/>
                <a:ea typeface="linea-basic-10" charset="0"/>
                <a:cs typeface="linea-basic-10" charset="0"/>
              </a:rPr>
              <a:t>C</a:t>
            </a:r>
            <a:endParaRPr lang="en-US" sz="8000" dirty="0">
              <a:solidFill>
                <a:schemeClr val="bg1"/>
              </a:solidFill>
              <a:latin typeface="linea-basic-10" charset="0"/>
              <a:ea typeface="linea-basic-10" charset="0"/>
              <a:cs typeface="linea-basic-10" charset="0"/>
            </a:endParaRPr>
          </a:p>
        </p:txBody>
      </p:sp>
      <p:sp>
        <p:nvSpPr>
          <p:cNvPr id="38" name="Oval 37"/>
          <p:cNvSpPr>
            <a:spLocks/>
          </p:cNvSpPr>
          <p:nvPr/>
        </p:nvSpPr>
        <p:spPr bwMode="auto">
          <a:xfrm>
            <a:off x="7006089" y="10776518"/>
            <a:ext cx="1582636"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a:solidFill>
                  <a:schemeClr val="bg1"/>
                </a:solidFill>
                <a:latin typeface="linea-basic-10" charset="0"/>
                <a:ea typeface="linea-basic-10" charset="0"/>
                <a:cs typeface="linea-basic-10" charset="0"/>
              </a:rPr>
              <a:t>D</a:t>
            </a:r>
            <a:endParaRPr lang="en-US" sz="8000" dirty="0">
              <a:solidFill>
                <a:schemeClr val="bg1"/>
              </a:solidFill>
              <a:latin typeface="linea-basic-10" charset="0"/>
              <a:ea typeface="linea-basic-10" charset="0"/>
              <a:cs typeface="linea-basic-10" charset="0"/>
            </a:endParaRPr>
          </a:p>
        </p:txBody>
      </p:sp>
    </p:spTree>
    <p:extLst>
      <p:ext uri="{BB962C8B-B14F-4D97-AF65-F5344CB8AC3E}">
        <p14:creationId xmlns:p14="http://schemas.microsoft.com/office/powerpoint/2010/main" val="612038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13</a:t>
            </a:fld>
            <a:endParaRPr lang="en-US" dirty="0"/>
          </a:p>
        </p:txBody>
      </p:sp>
      <p:sp>
        <p:nvSpPr>
          <p:cNvPr id="45" name="Shape 2127"/>
          <p:cNvSpPr/>
          <p:nvPr/>
        </p:nvSpPr>
        <p:spPr>
          <a:xfrm>
            <a:off x="1863218" y="6020825"/>
            <a:ext cx="8906383" cy="2692961"/>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55" name="Shape 2127"/>
          <p:cNvSpPr/>
          <p:nvPr/>
        </p:nvSpPr>
        <p:spPr>
          <a:xfrm>
            <a:off x="1863218" y="9182252"/>
            <a:ext cx="9053802" cy="2685667"/>
          </a:xfrm>
          <a:prstGeom prst="roundRect">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41" name="Shape 2127"/>
          <p:cNvSpPr/>
          <p:nvPr/>
        </p:nvSpPr>
        <p:spPr>
          <a:xfrm>
            <a:off x="1797104" y="3783751"/>
            <a:ext cx="8868763" cy="17686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2" name="Rectangle 31"/>
          <p:cNvSpPr/>
          <p:nvPr/>
        </p:nvSpPr>
        <p:spPr>
          <a:xfrm>
            <a:off x="2002997" y="3864047"/>
            <a:ext cx="8662870" cy="1569660"/>
          </a:xfrm>
          <a:prstGeom prst="rect">
            <a:avLst/>
          </a:prstGeom>
        </p:spPr>
        <p:txBody>
          <a:bodyPr wrap="square">
            <a:spAutoFit/>
          </a:bodyPr>
          <a:lstStyle/>
          <a:p>
            <a:r>
              <a:rPr lang="ro-RO" sz="3200" dirty="0" smtClean="0">
                <a:ea typeface="Calibri" panose="020F0502020204030204" pitchFamily="34" charset="0"/>
                <a:cs typeface="Times New Roman" panose="02020603050405020304" pitchFamily="18" charset="0"/>
              </a:rPr>
              <a:t>Shall be carried out by the controller prior to the processing, and when carrying on such assesment the controller shall seek advice of the D.P.O. </a:t>
            </a:r>
            <a:endParaRPr lang="en-US" sz="3200" dirty="0"/>
          </a:p>
        </p:txBody>
      </p:sp>
      <p:sp>
        <p:nvSpPr>
          <p:cNvPr id="34" name="Rectangle 33"/>
          <p:cNvSpPr/>
          <p:nvPr/>
        </p:nvSpPr>
        <p:spPr>
          <a:xfrm>
            <a:off x="2005034" y="6118795"/>
            <a:ext cx="8482091" cy="2554545"/>
          </a:xfrm>
          <a:prstGeom prst="rect">
            <a:avLst/>
          </a:prstGeom>
        </p:spPr>
        <p:txBody>
          <a:bodyPr wrap="square">
            <a:spAutoFit/>
          </a:bodyPr>
          <a:lstStyle/>
          <a:p>
            <a:r>
              <a:rPr lang="en-US" sz="3200" dirty="0">
                <a:ea typeface="Calibri" panose="020F0502020204030204" pitchFamily="34" charset="0"/>
                <a:cs typeface="Times New Roman" panose="02020603050405020304" pitchFamily="18" charset="0"/>
              </a:rPr>
              <a:t>The controller shall consult the supervisory authority prior to processing </a:t>
            </a:r>
            <a:r>
              <a:rPr lang="ro-RO" sz="3200" dirty="0" smtClean="0">
                <a:ea typeface="Calibri" panose="020F0502020204030204" pitchFamily="34" charset="0"/>
                <a:cs typeface="Times New Roman" panose="02020603050405020304" pitchFamily="18" charset="0"/>
              </a:rPr>
              <a:t>where D.P.I.A. Indicates </a:t>
            </a:r>
            <a:r>
              <a:rPr lang="en-US" sz="3200" dirty="0" smtClean="0">
                <a:ea typeface="Calibri" panose="020F0502020204030204" pitchFamily="34" charset="0"/>
                <a:cs typeface="Times New Roman" panose="02020603050405020304" pitchFamily="18" charset="0"/>
              </a:rPr>
              <a:t>that </a:t>
            </a:r>
            <a:r>
              <a:rPr lang="en-US" sz="3200" dirty="0">
                <a:ea typeface="Calibri" panose="020F0502020204030204" pitchFamily="34" charset="0"/>
                <a:cs typeface="Times New Roman" panose="02020603050405020304" pitchFamily="18" charset="0"/>
              </a:rPr>
              <a:t>the processing would result in a high risk in the absence of measures taken by the controller to mitigate the risk</a:t>
            </a:r>
            <a:endParaRPr lang="en-US" sz="3200" b="1" dirty="0"/>
          </a:p>
        </p:txBody>
      </p:sp>
      <p:sp>
        <p:nvSpPr>
          <p:cNvPr id="37" name="Rectangle 36"/>
          <p:cNvSpPr/>
          <p:nvPr/>
        </p:nvSpPr>
        <p:spPr>
          <a:xfrm>
            <a:off x="2005035" y="9247814"/>
            <a:ext cx="8764094" cy="2554545"/>
          </a:xfrm>
          <a:prstGeom prst="rect">
            <a:avLst/>
          </a:prstGeom>
        </p:spPr>
        <p:txBody>
          <a:bodyPr wrap="square">
            <a:spAutoFit/>
          </a:bodyPr>
          <a:lstStyle/>
          <a:p>
            <a:r>
              <a:rPr lang="en-US" sz="3200" dirty="0">
                <a:ea typeface="Calibri" panose="020F0502020204030204" pitchFamily="34" charset="0"/>
                <a:cs typeface="Times New Roman" panose="02020603050405020304" pitchFamily="18" charset="0"/>
              </a:rPr>
              <a:t>The supervisory authority shall establish and make public a list of the kind of processing operations which are subject to the requirement for a </a:t>
            </a:r>
            <a:r>
              <a:rPr lang="ro-RO" sz="3200" dirty="0" smtClean="0">
                <a:ea typeface="Calibri" panose="020F0502020204030204" pitchFamily="34" charset="0"/>
                <a:cs typeface="Times New Roman" panose="02020603050405020304" pitchFamily="18" charset="0"/>
              </a:rPr>
              <a:t>D.P.I.A. And </a:t>
            </a:r>
            <a:r>
              <a:rPr lang="en-US" sz="3200" dirty="0" smtClean="0">
                <a:ea typeface="Calibri" panose="020F0502020204030204" pitchFamily="34" charset="0"/>
                <a:cs typeface="Times New Roman" panose="02020603050405020304" pitchFamily="18" charset="0"/>
              </a:rPr>
              <a:t>a </a:t>
            </a:r>
            <a:r>
              <a:rPr lang="en-US" sz="3200" dirty="0">
                <a:ea typeface="Calibri" panose="020F0502020204030204" pitchFamily="34" charset="0"/>
                <a:cs typeface="Times New Roman" panose="02020603050405020304" pitchFamily="18" charset="0"/>
              </a:rPr>
              <a:t>list of the kind of processing operations for which no </a:t>
            </a:r>
            <a:r>
              <a:rPr lang="ro-RO" sz="3200" dirty="0" smtClean="0">
                <a:ea typeface="Calibri" panose="020F0502020204030204" pitchFamily="34" charset="0"/>
                <a:cs typeface="Times New Roman" panose="02020603050405020304" pitchFamily="18" charset="0"/>
              </a:rPr>
              <a:t>D.P.I.A. </a:t>
            </a:r>
            <a:r>
              <a:rPr lang="en-US" sz="3200" dirty="0" smtClean="0">
                <a:ea typeface="Calibri" panose="020F0502020204030204" pitchFamily="34" charset="0"/>
                <a:cs typeface="Times New Roman" panose="02020603050405020304" pitchFamily="18" charset="0"/>
              </a:rPr>
              <a:t>is </a:t>
            </a:r>
            <a:r>
              <a:rPr lang="en-US" sz="3200" dirty="0">
                <a:ea typeface="Calibri" panose="020F0502020204030204" pitchFamily="34" charset="0"/>
                <a:cs typeface="Times New Roman" panose="02020603050405020304" pitchFamily="18" charset="0"/>
              </a:rPr>
              <a:t>required. </a:t>
            </a:r>
            <a:endParaRPr lang="en-US" sz="3200" dirty="0"/>
          </a:p>
        </p:txBody>
      </p:sp>
      <p:sp>
        <p:nvSpPr>
          <p:cNvPr id="48" name="Shape 2127"/>
          <p:cNvSpPr/>
          <p:nvPr/>
        </p:nvSpPr>
        <p:spPr>
          <a:xfrm>
            <a:off x="12139626" y="2948030"/>
            <a:ext cx="10808864" cy="9784616"/>
          </a:xfrm>
          <a:prstGeom prst="roundRect">
            <a:avLst>
              <a:gd name="adj" fmla="val 5180"/>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8" name="Rectangle 37"/>
          <p:cNvSpPr/>
          <p:nvPr/>
        </p:nvSpPr>
        <p:spPr>
          <a:xfrm>
            <a:off x="12550988" y="3362189"/>
            <a:ext cx="10183706" cy="8956298"/>
          </a:xfrm>
          <a:prstGeom prst="rect">
            <a:avLst/>
          </a:prstGeom>
        </p:spPr>
        <p:txBody>
          <a:bodyPr wrap="square">
            <a:spAutoFit/>
          </a:bodyPr>
          <a:lstStyle/>
          <a:p>
            <a:r>
              <a:rPr lang="ro-RO" sz="3200" b="1" dirty="0" smtClean="0">
                <a:solidFill>
                  <a:srgbClr val="FF0000"/>
                </a:solidFill>
              </a:rPr>
              <a:t>Shall be required when:</a:t>
            </a:r>
          </a:p>
          <a:p>
            <a:pPr marL="571500" indent="-571500">
              <a:buFontTx/>
              <a:buChar char="-"/>
            </a:pPr>
            <a:r>
              <a:rPr lang="ro-RO" sz="3200" dirty="0" smtClean="0"/>
              <a:t>The processing is one of those included in the list of the kind of processing operations published by the supervisory authority</a:t>
            </a:r>
          </a:p>
          <a:p>
            <a:pPr marL="571500" indent="-571500">
              <a:buFontTx/>
              <a:buChar char="-"/>
            </a:pPr>
            <a:r>
              <a:rPr lang="ro-RO" sz="3200" dirty="0" smtClean="0"/>
              <a:t>The processing activities present high risks to the rights and freedom of natural persona as the case may be:</a:t>
            </a:r>
          </a:p>
          <a:p>
            <a:r>
              <a:rPr lang="ro-RO" sz="3200" dirty="0" smtClean="0"/>
              <a:t>a) </a:t>
            </a:r>
            <a:r>
              <a:rPr lang="en-US" sz="3200" dirty="0"/>
              <a:t>a systematic and extensive evaluation of personal aspects relating to natural persons which is based on automated processing, including profiling, and on which decisions are based that produce legal effects concerning the natural person or similarly significantly affect the natural person</a:t>
            </a:r>
            <a:r>
              <a:rPr lang="ro-RO" sz="3200" dirty="0" smtClean="0"/>
              <a:t>;</a:t>
            </a:r>
          </a:p>
          <a:p>
            <a:r>
              <a:rPr lang="ro-RO" sz="3200" dirty="0" smtClean="0"/>
              <a:t>b) </a:t>
            </a:r>
            <a:r>
              <a:rPr lang="en-US" sz="3200" dirty="0"/>
              <a:t>processing on a large scale of special categories of data </a:t>
            </a:r>
            <a:r>
              <a:rPr lang="ro-RO" sz="3200" dirty="0" smtClean="0"/>
              <a:t>(relating to </a:t>
            </a:r>
            <a:r>
              <a:rPr lang="en-US" sz="3200" dirty="0" smtClean="0"/>
              <a:t>racial </a:t>
            </a:r>
            <a:r>
              <a:rPr lang="en-US" sz="3200" dirty="0"/>
              <a:t>or ethnic origin, political opinions, religious or philosophical beliefs, </a:t>
            </a:r>
            <a:r>
              <a:rPr lang="en-US" sz="3200" dirty="0" smtClean="0"/>
              <a:t>trade </a:t>
            </a:r>
            <a:r>
              <a:rPr lang="en-US" sz="3200" dirty="0"/>
              <a:t>union membership, </a:t>
            </a:r>
            <a:r>
              <a:rPr lang="en-US" sz="3200" dirty="0" smtClean="0"/>
              <a:t>genetic </a:t>
            </a:r>
            <a:r>
              <a:rPr lang="en-US" sz="3200" dirty="0"/>
              <a:t>data, biometric </a:t>
            </a:r>
            <a:r>
              <a:rPr lang="en-US" sz="3200" dirty="0" smtClean="0"/>
              <a:t>data, health</a:t>
            </a:r>
            <a:r>
              <a:rPr lang="ro-RO" sz="3200" dirty="0" smtClean="0"/>
              <a:t>, </a:t>
            </a:r>
            <a:r>
              <a:rPr lang="en-US" sz="3200" dirty="0" smtClean="0"/>
              <a:t>sex </a:t>
            </a:r>
            <a:r>
              <a:rPr lang="en-US" sz="3200" dirty="0"/>
              <a:t>life or sexual </a:t>
            </a:r>
            <a:r>
              <a:rPr lang="en-US" sz="3200" dirty="0" smtClean="0"/>
              <a:t>orientation</a:t>
            </a:r>
            <a:r>
              <a:rPr lang="ro-RO" sz="3200" dirty="0" smtClean="0"/>
              <a:t>, </a:t>
            </a:r>
            <a:r>
              <a:rPr lang="en-US" sz="3200" dirty="0" smtClean="0"/>
              <a:t>criminal </a:t>
            </a:r>
            <a:r>
              <a:rPr lang="en-US" sz="3200" dirty="0"/>
              <a:t>convictions and </a:t>
            </a:r>
            <a:r>
              <a:rPr lang="en-US" sz="3200" dirty="0" smtClean="0"/>
              <a:t>offences</a:t>
            </a:r>
            <a:r>
              <a:rPr lang="ro-RO" sz="3200" dirty="0" smtClean="0"/>
              <a:t>) </a:t>
            </a:r>
          </a:p>
          <a:p>
            <a:r>
              <a:rPr lang="ro-RO" sz="3200" dirty="0" smtClean="0"/>
              <a:t>c) </a:t>
            </a:r>
            <a:r>
              <a:rPr lang="en-US" sz="3200" dirty="0"/>
              <a:t>a systematic monitoring of a publicly accessible area on a large </a:t>
            </a:r>
            <a:r>
              <a:rPr lang="en-US" sz="3200" dirty="0" smtClean="0"/>
              <a:t>scale</a:t>
            </a:r>
            <a:r>
              <a:rPr lang="ro-RO" sz="3200" dirty="0" smtClean="0"/>
              <a:t>.</a:t>
            </a:r>
            <a:endParaRPr lang="en-US" sz="3200" dirty="0"/>
          </a:p>
        </p:txBody>
      </p:sp>
      <p:sp>
        <p:nvSpPr>
          <p:cNvPr id="16" name="Title 1"/>
          <p:cNvSpPr txBox="1">
            <a:spLocks/>
          </p:cNvSpPr>
          <p:nvPr/>
        </p:nvSpPr>
        <p:spPr>
          <a:xfrm>
            <a:off x="2234523" y="872547"/>
            <a:ext cx="22149477"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7200" b="1" dirty="0" err="1">
                <a:solidFill>
                  <a:srgbClr val="C00000"/>
                </a:solidFill>
              </a:rPr>
              <a:t>d.p.i.a</a:t>
            </a:r>
            <a:r>
              <a:rPr lang="ro-RO" sz="7200" b="1" dirty="0">
                <a:solidFill>
                  <a:srgbClr val="C00000"/>
                </a:solidFill>
              </a:rPr>
              <a:t>.</a:t>
            </a:r>
            <a:endParaRPr lang="en-US" sz="7200" b="1" dirty="0">
              <a:solidFill>
                <a:srgbClr val="C00000"/>
              </a:solidFill>
            </a:endParaRPr>
          </a:p>
        </p:txBody>
      </p:sp>
      <p:sp>
        <p:nvSpPr>
          <p:cNvPr id="17" name="Rectangle 16"/>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479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14</a:t>
            </a:fld>
            <a:endParaRPr lang="en-US" dirty="0"/>
          </a:p>
        </p:txBody>
      </p:sp>
      <p:grpSp>
        <p:nvGrpSpPr>
          <p:cNvPr id="4" name="Group 3"/>
          <p:cNvGrpSpPr/>
          <p:nvPr/>
        </p:nvGrpSpPr>
        <p:grpSpPr>
          <a:xfrm flipH="1">
            <a:off x="1571707" y="3100797"/>
            <a:ext cx="6332791" cy="8463699"/>
            <a:chOff x="1368360" y="3882216"/>
            <a:chExt cx="6339389" cy="8472517"/>
          </a:xfrm>
        </p:grpSpPr>
        <p:sp>
          <p:nvSpPr>
            <p:cNvPr id="5" name="Freeform 4"/>
            <p:cNvSpPr>
              <a:spLocks noChangeArrowheads="1"/>
            </p:cNvSpPr>
            <p:nvPr/>
          </p:nvSpPr>
          <p:spPr bwMode="auto">
            <a:xfrm>
              <a:off x="5295659" y="4886185"/>
              <a:ext cx="994834" cy="1221292"/>
            </a:xfrm>
            <a:custGeom>
              <a:avLst/>
              <a:gdLst>
                <a:gd name="T0" fmla="*/ 1434 w 1439"/>
                <a:gd name="T1" fmla="*/ 0 h 1766"/>
                <a:gd name="T2" fmla="*/ 1438 w 1439"/>
                <a:gd name="T3" fmla="*/ 1190 h 1766"/>
                <a:gd name="T4" fmla="*/ 1310 w 1439"/>
                <a:gd name="T5" fmla="*/ 1765 h 1766"/>
                <a:gd name="T6" fmla="*/ 319 w 1439"/>
                <a:gd name="T7" fmla="*/ 1765 h 1766"/>
                <a:gd name="T8" fmla="*/ 0 w 1439"/>
                <a:gd name="T9" fmla="*/ 1159 h 1766"/>
                <a:gd name="T10" fmla="*/ 0 w 1439"/>
                <a:gd name="T11" fmla="*/ 150 h 1766"/>
                <a:gd name="T12" fmla="*/ 1434 w 1439"/>
                <a:gd name="T13" fmla="*/ 0 h 1766"/>
              </a:gdLst>
              <a:ahLst/>
              <a:cxnLst>
                <a:cxn ang="0">
                  <a:pos x="T0" y="T1"/>
                </a:cxn>
                <a:cxn ang="0">
                  <a:pos x="T2" y="T3"/>
                </a:cxn>
                <a:cxn ang="0">
                  <a:pos x="T4" y="T5"/>
                </a:cxn>
                <a:cxn ang="0">
                  <a:pos x="T6" y="T7"/>
                </a:cxn>
                <a:cxn ang="0">
                  <a:pos x="T8" y="T9"/>
                </a:cxn>
                <a:cxn ang="0">
                  <a:pos x="T10" y="T11"/>
                </a:cxn>
                <a:cxn ang="0">
                  <a:pos x="T12" y="T13"/>
                </a:cxn>
              </a:cxnLst>
              <a:rect l="0" t="0" r="r" b="b"/>
              <a:pathLst>
                <a:path w="1439" h="1766">
                  <a:moveTo>
                    <a:pt x="1434" y="0"/>
                  </a:moveTo>
                  <a:lnTo>
                    <a:pt x="1438" y="1190"/>
                  </a:lnTo>
                  <a:lnTo>
                    <a:pt x="1310" y="1765"/>
                  </a:lnTo>
                  <a:lnTo>
                    <a:pt x="319" y="1765"/>
                  </a:lnTo>
                  <a:lnTo>
                    <a:pt x="0" y="1159"/>
                  </a:lnTo>
                  <a:lnTo>
                    <a:pt x="0" y="150"/>
                  </a:lnTo>
                  <a:lnTo>
                    <a:pt x="1434" y="0"/>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 name="Freeform 5"/>
            <p:cNvSpPr>
              <a:spLocks noChangeArrowheads="1"/>
            </p:cNvSpPr>
            <p:nvPr/>
          </p:nvSpPr>
          <p:spPr bwMode="auto">
            <a:xfrm>
              <a:off x="5892559" y="10876328"/>
              <a:ext cx="324469" cy="324453"/>
            </a:xfrm>
            <a:custGeom>
              <a:avLst/>
              <a:gdLst>
                <a:gd name="T0" fmla="*/ 0 w 474"/>
                <a:gd name="T1" fmla="*/ 235 h 470"/>
                <a:gd name="T2" fmla="*/ 0 w 474"/>
                <a:gd name="T3" fmla="*/ 235 h 470"/>
                <a:gd name="T4" fmla="*/ 234 w 474"/>
                <a:gd name="T5" fmla="*/ 469 h 470"/>
                <a:gd name="T6" fmla="*/ 473 w 474"/>
                <a:gd name="T7" fmla="*/ 235 h 470"/>
                <a:gd name="T8" fmla="*/ 234 w 474"/>
                <a:gd name="T9" fmla="*/ 0 h 470"/>
                <a:gd name="T10" fmla="*/ 0 w 474"/>
                <a:gd name="T11" fmla="*/ 235 h 470"/>
              </a:gdLst>
              <a:ahLst/>
              <a:cxnLst>
                <a:cxn ang="0">
                  <a:pos x="T0" y="T1"/>
                </a:cxn>
                <a:cxn ang="0">
                  <a:pos x="T2" y="T3"/>
                </a:cxn>
                <a:cxn ang="0">
                  <a:pos x="T4" y="T5"/>
                </a:cxn>
                <a:cxn ang="0">
                  <a:pos x="T6" y="T7"/>
                </a:cxn>
                <a:cxn ang="0">
                  <a:pos x="T8" y="T9"/>
                </a:cxn>
                <a:cxn ang="0">
                  <a:pos x="T10" y="T11"/>
                </a:cxn>
              </a:cxnLst>
              <a:rect l="0" t="0" r="r" b="b"/>
              <a:pathLst>
                <a:path w="474" h="470">
                  <a:moveTo>
                    <a:pt x="0" y="235"/>
                  </a:moveTo>
                  <a:lnTo>
                    <a:pt x="0" y="235"/>
                  </a:lnTo>
                  <a:cubicBezTo>
                    <a:pt x="0" y="363"/>
                    <a:pt x="105" y="469"/>
                    <a:pt x="234" y="469"/>
                  </a:cubicBezTo>
                  <a:cubicBezTo>
                    <a:pt x="367" y="469"/>
                    <a:pt x="473" y="363"/>
                    <a:pt x="473" y="235"/>
                  </a:cubicBezTo>
                  <a:cubicBezTo>
                    <a:pt x="473" y="106"/>
                    <a:pt x="367" y="0"/>
                    <a:pt x="234" y="0"/>
                  </a:cubicBezTo>
                  <a:cubicBezTo>
                    <a:pt x="105" y="0"/>
                    <a:pt x="0" y="106"/>
                    <a:pt x="0" y="235"/>
                  </a:cubicBezTo>
                </a:path>
              </a:pathLst>
            </a:custGeom>
            <a:solidFill>
              <a:srgbClr val="5A5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 name="Freeform 6"/>
            <p:cNvSpPr>
              <a:spLocks noChangeArrowheads="1"/>
            </p:cNvSpPr>
            <p:nvPr/>
          </p:nvSpPr>
          <p:spPr bwMode="auto">
            <a:xfrm>
              <a:off x="5160973" y="9587697"/>
              <a:ext cx="1873349" cy="1842650"/>
            </a:xfrm>
            <a:custGeom>
              <a:avLst/>
              <a:gdLst>
                <a:gd name="T0" fmla="*/ 306 w 2705"/>
                <a:gd name="T1" fmla="*/ 2053 h 2660"/>
                <a:gd name="T2" fmla="*/ 306 w 2705"/>
                <a:gd name="T3" fmla="*/ 2053 h 2660"/>
                <a:gd name="T4" fmla="*/ 341 w 2705"/>
                <a:gd name="T5" fmla="*/ 2057 h 2660"/>
                <a:gd name="T6" fmla="*/ 903 w 2705"/>
                <a:gd name="T7" fmla="*/ 1765 h 2660"/>
                <a:gd name="T8" fmla="*/ 903 w 2705"/>
                <a:gd name="T9" fmla="*/ 1177 h 2660"/>
                <a:gd name="T10" fmla="*/ 1027 w 2705"/>
                <a:gd name="T11" fmla="*/ 1177 h 2660"/>
                <a:gd name="T12" fmla="*/ 1027 w 2705"/>
                <a:gd name="T13" fmla="*/ 734 h 2660"/>
                <a:gd name="T14" fmla="*/ 903 w 2705"/>
                <a:gd name="T15" fmla="*/ 734 h 2660"/>
                <a:gd name="T16" fmla="*/ 903 w 2705"/>
                <a:gd name="T17" fmla="*/ 0 h 2660"/>
                <a:gd name="T18" fmla="*/ 1620 w 2705"/>
                <a:gd name="T19" fmla="*/ 0 h 2660"/>
                <a:gd name="T20" fmla="*/ 1620 w 2705"/>
                <a:gd name="T21" fmla="*/ 734 h 2660"/>
                <a:gd name="T22" fmla="*/ 1474 w 2705"/>
                <a:gd name="T23" fmla="*/ 734 h 2660"/>
                <a:gd name="T24" fmla="*/ 1474 w 2705"/>
                <a:gd name="T25" fmla="*/ 1177 h 2660"/>
                <a:gd name="T26" fmla="*/ 1620 w 2705"/>
                <a:gd name="T27" fmla="*/ 1177 h 2660"/>
                <a:gd name="T28" fmla="*/ 1620 w 2705"/>
                <a:gd name="T29" fmla="*/ 1730 h 2660"/>
                <a:gd name="T30" fmla="*/ 2350 w 2705"/>
                <a:gd name="T31" fmla="*/ 2062 h 2660"/>
                <a:gd name="T32" fmla="*/ 2399 w 2705"/>
                <a:gd name="T33" fmla="*/ 2053 h 2660"/>
                <a:gd name="T34" fmla="*/ 2704 w 2705"/>
                <a:gd name="T35" fmla="*/ 2354 h 2660"/>
                <a:gd name="T36" fmla="*/ 2399 w 2705"/>
                <a:gd name="T37" fmla="*/ 2659 h 2660"/>
                <a:gd name="T38" fmla="*/ 2093 w 2705"/>
                <a:gd name="T39" fmla="*/ 2354 h 2660"/>
                <a:gd name="T40" fmla="*/ 2097 w 2705"/>
                <a:gd name="T41" fmla="*/ 2336 h 2660"/>
                <a:gd name="T42" fmla="*/ 1288 w 2705"/>
                <a:gd name="T43" fmla="*/ 1969 h 2660"/>
                <a:gd name="T44" fmla="*/ 602 w 2705"/>
                <a:gd name="T45" fmla="*/ 2318 h 2660"/>
                <a:gd name="T46" fmla="*/ 611 w 2705"/>
                <a:gd name="T47" fmla="*/ 2354 h 2660"/>
                <a:gd name="T48" fmla="*/ 306 w 2705"/>
                <a:gd name="T49" fmla="*/ 2659 h 2660"/>
                <a:gd name="T50" fmla="*/ 0 w 2705"/>
                <a:gd name="T51" fmla="*/ 2354 h 2660"/>
                <a:gd name="T52" fmla="*/ 306 w 2705"/>
                <a:gd name="T53" fmla="*/ 205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5" h="2660">
                  <a:moveTo>
                    <a:pt x="306" y="2053"/>
                  </a:moveTo>
                  <a:lnTo>
                    <a:pt x="306" y="2053"/>
                  </a:lnTo>
                  <a:cubicBezTo>
                    <a:pt x="319" y="2053"/>
                    <a:pt x="328" y="2057"/>
                    <a:pt x="341" y="2057"/>
                  </a:cubicBezTo>
                  <a:cubicBezTo>
                    <a:pt x="903" y="1765"/>
                    <a:pt x="903" y="1765"/>
                    <a:pt x="903" y="1765"/>
                  </a:cubicBezTo>
                  <a:cubicBezTo>
                    <a:pt x="903" y="1177"/>
                    <a:pt x="903" y="1177"/>
                    <a:pt x="903" y="1177"/>
                  </a:cubicBezTo>
                  <a:cubicBezTo>
                    <a:pt x="1027" y="1177"/>
                    <a:pt x="1027" y="1177"/>
                    <a:pt x="1027" y="1177"/>
                  </a:cubicBezTo>
                  <a:cubicBezTo>
                    <a:pt x="1027" y="734"/>
                    <a:pt x="1027" y="734"/>
                    <a:pt x="1027" y="734"/>
                  </a:cubicBezTo>
                  <a:cubicBezTo>
                    <a:pt x="903" y="734"/>
                    <a:pt x="903" y="734"/>
                    <a:pt x="903" y="734"/>
                  </a:cubicBezTo>
                  <a:cubicBezTo>
                    <a:pt x="903" y="0"/>
                    <a:pt x="903" y="0"/>
                    <a:pt x="903" y="0"/>
                  </a:cubicBezTo>
                  <a:cubicBezTo>
                    <a:pt x="1620" y="0"/>
                    <a:pt x="1620" y="0"/>
                    <a:pt x="1620" y="0"/>
                  </a:cubicBezTo>
                  <a:cubicBezTo>
                    <a:pt x="1620" y="734"/>
                    <a:pt x="1620" y="734"/>
                    <a:pt x="1620" y="734"/>
                  </a:cubicBezTo>
                  <a:cubicBezTo>
                    <a:pt x="1474" y="734"/>
                    <a:pt x="1474" y="734"/>
                    <a:pt x="1474" y="734"/>
                  </a:cubicBezTo>
                  <a:cubicBezTo>
                    <a:pt x="1474" y="1177"/>
                    <a:pt x="1474" y="1177"/>
                    <a:pt x="1474" y="1177"/>
                  </a:cubicBezTo>
                  <a:cubicBezTo>
                    <a:pt x="1620" y="1177"/>
                    <a:pt x="1620" y="1177"/>
                    <a:pt x="1620" y="1177"/>
                  </a:cubicBezTo>
                  <a:cubicBezTo>
                    <a:pt x="1620" y="1730"/>
                    <a:pt x="1620" y="1730"/>
                    <a:pt x="1620" y="1730"/>
                  </a:cubicBezTo>
                  <a:cubicBezTo>
                    <a:pt x="2350" y="2062"/>
                    <a:pt x="2350" y="2062"/>
                    <a:pt x="2350" y="2062"/>
                  </a:cubicBezTo>
                  <a:cubicBezTo>
                    <a:pt x="2363" y="2057"/>
                    <a:pt x="2381" y="2053"/>
                    <a:pt x="2399" y="2053"/>
                  </a:cubicBezTo>
                  <a:cubicBezTo>
                    <a:pt x="2567" y="2053"/>
                    <a:pt x="2704" y="2186"/>
                    <a:pt x="2704" y="2354"/>
                  </a:cubicBezTo>
                  <a:cubicBezTo>
                    <a:pt x="2704" y="2522"/>
                    <a:pt x="2567" y="2659"/>
                    <a:pt x="2399" y="2659"/>
                  </a:cubicBezTo>
                  <a:cubicBezTo>
                    <a:pt x="2231" y="2659"/>
                    <a:pt x="2093" y="2522"/>
                    <a:pt x="2093" y="2354"/>
                  </a:cubicBezTo>
                  <a:cubicBezTo>
                    <a:pt x="2093" y="2349"/>
                    <a:pt x="2097" y="2341"/>
                    <a:pt x="2097" y="2336"/>
                  </a:cubicBezTo>
                  <a:cubicBezTo>
                    <a:pt x="1288" y="1969"/>
                    <a:pt x="1288" y="1969"/>
                    <a:pt x="1288" y="1969"/>
                  </a:cubicBezTo>
                  <a:cubicBezTo>
                    <a:pt x="602" y="2318"/>
                    <a:pt x="602" y="2318"/>
                    <a:pt x="602" y="2318"/>
                  </a:cubicBezTo>
                  <a:cubicBezTo>
                    <a:pt x="607" y="2332"/>
                    <a:pt x="611" y="2341"/>
                    <a:pt x="611" y="2354"/>
                  </a:cubicBezTo>
                  <a:cubicBezTo>
                    <a:pt x="611" y="2522"/>
                    <a:pt x="474" y="2659"/>
                    <a:pt x="306" y="2659"/>
                  </a:cubicBezTo>
                  <a:cubicBezTo>
                    <a:pt x="137" y="2659"/>
                    <a:pt x="0" y="2522"/>
                    <a:pt x="0" y="2354"/>
                  </a:cubicBezTo>
                  <a:cubicBezTo>
                    <a:pt x="0" y="2186"/>
                    <a:pt x="137" y="2053"/>
                    <a:pt x="306" y="2053"/>
                  </a:cubicBezTo>
                </a:path>
              </a:pathLst>
            </a:custGeom>
            <a:solidFill>
              <a:srgbClr val="4140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 name="Freeform 7"/>
            <p:cNvSpPr>
              <a:spLocks noChangeArrowheads="1"/>
            </p:cNvSpPr>
            <p:nvPr/>
          </p:nvSpPr>
          <p:spPr bwMode="auto">
            <a:xfrm>
              <a:off x="5773179" y="5773840"/>
              <a:ext cx="489765" cy="795829"/>
            </a:xfrm>
            <a:custGeom>
              <a:avLst/>
              <a:gdLst>
                <a:gd name="T0" fmla="*/ 708 w 709"/>
                <a:gd name="T1" fmla="*/ 1150 h 1151"/>
                <a:gd name="T2" fmla="*/ 0 w 709"/>
                <a:gd name="T3" fmla="*/ 1150 h 1151"/>
                <a:gd name="T4" fmla="*/ 0 w 709"/>
                <a:gd name="T5" fmla="*/ 0 h 1151"/>
                <a:gd name="T6" fmla="*/ 708 w 709"/>
                <a:gd name="T7" fmla="*/ 0 h 1151"/>
                <a:gd name="T8" fmla="*/ 708 w 709"/>
                <a:gd name="T9" fmla="*/ 1150 h 1151"/>
              </a:gdLst>
              <a:ahLst/>
              <a:cxnLst>
                <a:cxn ang="0">
                  <a:pos x="T0" y="T1"/>
                </a:cxn>
                <a:cxn ang="0">
                  <a:pos x="T2" y="T3"/>
                </a:cxn>
                <a:cxn ang="0">
                  <a:pos x="T4" y="T5"/>
                </a:cxn>
                <a:cxn ang="0">
                  <a:pos x="T6" y="T7"/>
                </a:cxn>
                <a:cxn ang="0">
                  <a:pos x="T8" y="T9"/>
                </a:cxn>
              </a:cxnLst>
              <a:rect l="0" t="0" r="r" b="b"/>
              <a:pathLst>
                <a:path w="709" h="1151">
                  <a:moveTo>
                    <a:pt x="708" y="1150"/>
                  </a:moveTo>
                  <a:lnTo>
                    <a:pt x="0" y="1150"/>
                  </a:lnTo>
                  <a:lnTo>
                    <a:pt x="0" y="0"/>
                  </a:lnTo>
                  <a:lnTo>
                    <a:pt x="708" y="0"/>
                  </a:lnTo>
                  <a:lnTo>
                    <a:pt x="708" y="1150"/>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 name="Freeform 8"/>
            <p:cNvSpPr>
              <a:spLocks noChangeArrowheads="1"/>
            </p:cNvSpPr>
            <p:nvPr/>
          </p:nvSpPr>
          <p:spPr bwMode="auto">
            <a:xfrm>
              <a:off x="4940579" y="4417870"/>
              <a:ext cx="1698871" cy="1334544"/>
            </a:xfrm>
            <a:custGeom>
              <a:avLst/>
              <a:gdLst>
                <a:gd name="T0" fmla="*/ 496 w 2452"/>
                <a:gd name="T1" fmla="*/ 894 h 1926"/>
                <a:gd name="T2" fmla="*/ 496 w 2452"/>
                <a:gd name="T3" fmla="*/ 894 h 1926"/>
                <a:gd name="T4" fmla="*/ 1447 w 2452"/>
                <a:gd name="T5" fmla="*/ 863 h 1926"/>
                <a:gd name="T6" fmla="*/ 1704 w 2452"/>
                <a:gd name="T7" fmla="*/ 1044 h 1926"/>
                <a:gd name="T8" fmla="*/ 1952 w 2452"/>
                <a:gd name="T9" fmla="*/ 1792 h 1926"/>
                <a:gd name="T10" fmla="*/ 2098 w 2452"/>
                <a:gd name="T11" fmla="*/ 1925 h 1926"/>
                <a:gd name="T12" fmla="*/ 2306 w 2452"/>
                <a:gd name="T13" fmla="*/ 1305 h 1926"/>
                <a:gd name="T14" fmla="*/ 1757 w 2452"/>
                <a:gd name="T15" fmla="*/ 341 h 1926"/>
                <a:gd name="T16" fmla="*/ 916 w 2452"/>
                <a:gd name="T17" fmla="*/ 173 h 1926"/>
                <a:gd name="T18" fmla="*/ 496 w 2452"/>
                <a:gd name="T19" fmla="*/ 894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2" h="1926">
                  <a:moveTo>
                    <a:pt x="496" y="894"/>
                  </a:moveTo>
                  <a:lnTo>
                    <a:pt x="496" y="894"/>
                  </a:lnTo>
                  <a:cubicBezTo>
                    <a:pt x="1447" y="863"/>
                    <a:pt x="1447" y="863"/>
                    <a:pt x="1447" y="863"/>
                  </a:cubicBezTo>
                  <a:cubicBezTo>
                    <a:pt x="1562" y="863"/>
                    <a:pt x="1664" y="934"/>
                    <a:pt x="1704" y="1044"/>
                  </a:cubicBezTo>
                  <a:cubicBezTo>
                    <a:pt x="1952" y="1792"/>
                    <a:pt x="1952" y="1792"/>
                    <a:pt x="1952" y="1792"/>
                  </a:cubicBezTo>
                  <a:cubicBezTo>
                    <a:pt x="2098" y="1925"/>
                    <a:pt x="2098" y="1925"/>
                    <a:pt x="2098" y="1925"/>
                  </a:cubicBezTo>
                  <a:cubicBezTo>
                    <a:pt x="2306" y="1305"/>
                    <a:pt x="2306" y="1305"/>
                    <a:pt x="2306" y="1305"/>
                  </a:cubicBezTo>
                  <a:cubicBezTo>
                    <a:pt x="2451" y="491"/>
                    <a:pt x="1757" y="341"/>
                    <a:pt x="1757" y="341"/>
                  </a:cubicBezTo>
                  <a:cubicBezTo>
                    <a:pt x="1491" y="0"/>
                    <a:pt x="916" y="173"/>
                    <a:pt x="916" y="173"/>
                  </a:cubicBezTo>
                  <a:cubicBezTo>
                    <a:pt x="916" y="173"/>
                    <a:pt x="0" y="389"/>
                    <a:pt x="496" y="894"/>
                  </a:cubicBezTo>
                </a:path>
              </a:pathLst>
            </a:custGeom>
            <a:solidFill>
              <a:srgbClr val="6744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9"/>
            <p:cNvSpPr>
              <a:spLocks noChangeArrowheads="1"/>
            </p:cNvSpPr>
            <p:nvPr/>
          </p:nvSpPr>
          <p:spPr bwMode="auto">
            <a:xfrm>
              <a:off x="6152747" y="5501422"/>
              <a:ext cx="306103" cy="309149"/>
            </a:xfrm>
            <a:custGeom>
              <a:avLst/>
              <a:gdLst>
                <a:gd name="T0" fmla="*/ 446 w 447"/>
                <a:gd name="T1" fmla="*/ 221 h 448"/>
                <a:gd name="T2" fmla="*/ 446 w 447"/>
                <a:gd name="T3" fmla="*/ 221 h 448"/>
                <a:gd name="T4" fmla="*/ 225 w 447"/>
                <a:gd name="T5" fmla="*/ 447 h 448"/>
                <a:gd name="T6" fmla="*/ 0 w 447"/>
                <a:gd name="T7" fmla="*/ 221 h 448"/>
                <a:gd name="T8" fmla="*/ 225 w 447"/>
                <a:gd name="T9" fmla="*/ 0 h 448"/>
                <a:gd name="T10" fmla="*/ 446 w 447"/>
                <a:gd name="T11" fmla="*/ 221 h 448"/>
              </a:gdLst>
              <a:ahLst/>
              <a:cxnLst>
                <a:cxn ang="0">
                  <a:pos x="T0" y="T1"/>
                </a:cxn>
                <a:cxn ang="0">
                  <a:pos x="T2" y="T3"/>
                </a:cxn>
                <a:cxn ang="0">
                  <a:pos x="T4" y="T5"/>
                </a:cxn>
                <a:cxn ang="0">
                  <a:pos x="T6" y="T7"/>
                </a:cxn>
                <a:cxn ang="0">
                  <a:pos x="T8" y="T9"/>
                </a:cxn>
                <a:cxn ang="0">
                  <a:pos x="T10" y="T11"/>
                </a:cxn>
              </a:cxnLst>
              <a:rect l="0" t="0" r="r" b="b"/>
              <a:pathLst>
                <a:path w="447" h="448">
                  <a:moveTo>
                    <a:pt x="446" y="221"/>
                  </a:moveTo>
                  <a:lnTo>
                    <a:pt x="446" y="221"/>
                  </a:lnTo>
                  <a:cubicBezTo>
                    <a:pt x="446" y="345"/>
                    <a:pt x="349" y="447"/>
                    <a:pt x="225" y="447"/>
                  </a:cubicBezTo>
                  <a:cubicBezTo>
                    <a:pt x="101" y="447"/>
                    <a:pt x="0" y="345"/>
                    <a:pt x="0" y="221"/>
                  </a:cubicBezTo>
                  <a:cubicBezTo>
                    <a:pt x="0" y="97"/>
                    <a:pt x="101" y="0"/>
                    <a:pt x="225" y="0"/>
                  </a:cubicBezTo>
                  <a:cubicBezTo>
                    <a:pt x="349" y="0"/>
                    <a:pt x="446" y="97"/>
                    <a:pt x="446" y="221"/>
                  </a:cubicBez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 name="Freeform 10"/>
            <p:cNvSpPr>
              <a:spLocks noChangeArrowheads="1"/>
            </p:cNvSpPr>
            <p:nvPr/>
          </p:nvSpPr>
          <p:spPr bwMode="auto">
            <a:xfrm>
              <a:off x="4799772" y="6529878"/>
              <a:ext cx="2635545" cy="3394516"/>
            </a:xfrm>
            <a:custGeom>
              <a:avLst/>
              <a:gdLst>
                <a:gd name="T0" fmla="*/ 2894 w 3801"/>
                <a:gd name="T1" fmla="*/ 2699 h 4895"/>
                <a:gd name="T2" fmla="*/ 2894 w 3801"/>
                <a:gd name="T3" fmla="*/ 2699 h 4895"/>
                <a:gd name="T4" fmla="*/ 3137 w 3801"/>
                <a:gd name="T5" fmla="*/ 447 h 4895"/>
                <a:gd name="T6" fmla="*/ 3632 w 3801"/>
                <a:gd name="T7" fmla="*/ 0 h 4895"/>
                <a:gd name="T8" fmla="*/ 3800 w 3801"/>
                <a:gd name="T9" fmla="*/ 0 h 4895"/>
                <a:gd name="T10" fmla="*/ 3336 w 3801"/>
                <a:gd name="T11" fmla="*/ 4283 h 4895"/>
                <a:gd name="T12" fmla="*/ 2659 w 3801"/>
                <a:gd name="T13" fmla="*/ 4894 h 4895"/>
                <a:gd name="T14" fmla="*/ 2654 w 3801"/>
                <a:gd name="T15" fmla="*/ 4894 h 4895"/>
                <a:gd name="T16" fmla="*/ 787 w 3801"/>
                <a:gd name="T17" fmla="*/ 4894 h 4895"/>
                <a:gd name="T18" fmla="*/ 0 w 3801"/>
                <a:gd name="T19" fmla="*/ 4106 h 4895"/>
                <a:gd name="T20" fmla="*/ 0 w 3801"/>
                <a:gd name="T21" fmla="*/ 3513 h 4895"/>
                <a:gd name="T22" fmla="*/ 814 w 3801"/>
                <a:gd name="T23" fmla="*/ 2699 h 4895"/>
                <a:gd name="T24" fmla="*/ 2894 w 3801"/>
                <a:gd name="T25" fmla="*/ 2699 h 4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1" h="4895">
                  <a:moveTo>
                    <a:pt x="2894" y="2699"/>
                  </a:moveTo>
                  <a:lnTo>
                    <a:pt x="2894" y="2699"/>
                  </a:lnTo>
                  <a:cubicBezTo>
                    <a:pt x="3137" y="447"/>
                    <a:pt x="3137" y="447"/>
                    <a:pt x="3137" y="447"/>
                  </a:cubicBezTo>
                  <a:cubicBezTo>
                    <a:pt x="3163" y="195"/>
                    <a:pt x="3375" y="0"/>
                    <a:pt x="3632" y="0"/>
                  </a:cubicBezTo>
                  <a:cubicBezTo>
                    <a:pt x="3800" y="0"/>
                    <a:pt x="3800" y="0"/>
                    <a:pt x="3800" y="0"/>
                  </a:cubicBezTo>
                  <a:cubicBezTo>
                    <a:pt x="3336" y="4283"/>
                    <a:pt x="3336" y="4283"/>
                    <a:pt x="3336" y="4283"/>
                  </a:cubicBezTo>
                  <a:cubicBezTo>
                    <a:pt x="3301" y="4629"/>
                    <a:pt x="3008" y="4894"/>
                    <a:pt x="2659" y="4894"/>
                  </a:cubicBezTo>
                  <a:cubicBezTo>
                    <a:pt x="2654" y="4894"/>
                    <a:pt x="2654" y="4894"/>
                    <a:pt x="2654" y="4894"/>
                  </a:cubicBezTo>
                  <a:cubicBezTo>
                    <a:pt x="787" y="4894"/>
                    <a:pt x="787" y="4894"/>
                    <a:pt x="787" y="4894"/>
                  </a:cubicBezTo>
                  <a:cubicBezTo>
                    <a:pt x="354" y="4894"/>
                    <a:pt x="0" y="4540"/>
                    <a:pt x="0" y="4106"/>
                  </a:cubicBezTo>
                  <a:cubicBezTo>
                    <a:pt x="0" y="3513"/>
                    <a:pt x="0" y="3513"/>
                    <a:pt x="0" y="3513"/>
                  </a:cubicBezTo>
                  <a:cubicBezTo>
                    <a:pt x="0" y="3062"/>
                    <a:pt x="367" y="2699"/>
                    <a:pt x="814" y="2699"/>
                  </a:cubicBezTo>
                  <a:lnTo>
                    <a:pt x="2894" y="2699"/>
                  </a:lnTo>
                </a:path>
              </a:pathLst>
            </a:custGeom>
            <a:solidFill>
              <a:srgbClr val="BCBE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 name="Freeform 11"/>
            <p:cNvSpPr>
              <a:spLocks noChangeArrowheads="1"/>
            </p:cNvSpPr>
            <p:nvPr/>
          </p:nvSpPr>
          <p:spPr bwMode="auto">
            <a:xfrm>
              <a:off x="4799772" y="8403136"/>
              <a:ext cx="2008034" cy="997847"/>
            </a:xfrm>
            <a:custGeom>
              <a:avLst/>
              <a:gdLst>
                <a:gd name="T0" fmla="*/ 0 w 2895"/>
                <a:gd name="T1" fmla="*/ 1443 h 1444"/>
                <a:gd name="T2" fmla="*/ 0 w 2895"/>
                <a:gd name="T3" fmla="*/ 1443 h 1444"/>
                <a:gd name="T4" fmla="*/ 2677 w 2895"/>
                <a:gd name="T5" fmla="*/ 1443 h 1444"/>
                <a:gd name="T6" fmla="*/ 2894 w 2895"/>
                <a:gd name="T7" fmla="*/ 0 h 1444"/>
                <a:gd name="T8" fmla="*/ 566 w 2895"/>
                <a:gd name="T9" fmla="*/ 0 h 1444"/>
                <a:gd name="T10" fmla="*/ 0 w 2895"/>
                <a:gd name="T11" fmla="*/ 567 h 1444"/>
                <a:gd name="T12" fmla="*/ 0 w 2895"/>
                <a:gd name="T13" fmla="*/ 1443 h 1444"/>
              </a:gdLst>
              <a:ahLst/>
              <a:cxnLst>
                <a:cxn ang="0">
                  <a:pos x="T0" y="T1"/>
                </a:cxn>
                <a:cxn ang="0">
                  <a:pos x="T2" y="T3"/>
                </a:cxn>
                <a:cxn ang="0">
                  <a:pos x="T4" y="T5"/>
                </a:cxn>
                <a:cxn ang="0">
                  <a:pos x="T6" y="T7"/>
                </a:cxn>
                <a:cxn ang="0">
                  <a:pos x="T8" y="T9"/>
                </a:cxn>
                <a:cxn ang="0">
                  <a:pos x="T10" y="T11"/>
                </a:cxn>
                <a:cxn ang="0">
                  <a:pos x="T12" y="T13"/>
                </a:cxn>
              </a:cxnLst>
              <a:rect l="0" t="0" r="r" b="b"/>
              <a:pathLst>
                <a:path w="2895" h="1444">
                  <a:moveTo>
                    <a:pt x="0" y="1443"/>
                  </a:moveTo>
                  <a:lnTo>
                    <a:pt x="0" y="1443"/>
                  </a:lnTo>
                  <a:cubicBezTo>
                    <a:pt x="2677" y="1443"/>
                    <a:pt x="2677" y="1443"/>
                    <a:pt x="2677" y="1443"/>
                  </a:cubicBezTo>
                  <a:cubicBezTo>
                    <a:pt x="2894" y="0"/>
                    <a:pt x="2894" y="0"/>
                    <a:pt x="2894" y="0"/>
                  </a:cubicBezTo>
                  <a:cubicBezTo>
                    <a:pt x="566" y="0"/>
                    <a:pt x="566" y="0"/>
                    <a:pt x="566" y="0"/>
                  </a:cubicBezTo>
                  <a:cubicBezTo>
                    <a:pt x="256" y="0"/>
                    <a:pt x="0" y="253"/>
                    <a:pt x="0" y="567"/>
                  </a:cubicBezTo>
                  <a:lnTo>
                    <a:pt x="0" y="1443"/>
                  </a:lnTo>
                </a:path>
              </a:pathLst>
            </a:custGeom>
            <a:solidFill>
              <a:srgbClr val="E6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 name="Freeform 12"/>
            <p:cNvSpPr>
              <a:spLocks noChangeArrowheads="1"/>
            </p:cNvSpPr>
            <p:nvPr/>
          </p:nvSpPr>
          <p:spPr bwMode="auto">
            <a:xfrm>
              <a:off x="4300824" y="8344979"/>
              <a:ext cx="1025444" cy="394853"/>
            </a:xfrm>
            <a:custGeom>
              <a:avLst/>
              <a:gdLst>
                <a:gd name="T0" fmla="*/ 0 w 1483"/>
                <a:gd name="T1" fmla="*/ 571 h 572"/>
                <a:gd name="T2" fmla="*/ 0 w 1483"/>
                <a:gd name="T3" fmla="*/ 571 h 572"/>
                <a:gd name="T4" fmla="*/ 159 w 1483"/>
                <a:gd name="T5" fmla="*/ 323 h 572"/>
                <a:gd name="T6" fmla="*/ 743 w 1483"/>
                <a:gd name="T7" fmla="*/ 76 h 572"/>
                <a:gd name="T8" fmla="*/ 1353 w 1483"/>
                <a:gd name="T9" fmla="*/ 71 h 572"/>
                <a:gd name="T10" fmla="*/ 1482 w 1483"/>
                <a:gd name="T11" fmla="*/ 0 h 572"/>
                <a:gd name="T12" fmla="*/ 1482 w 1483"/>
                <a:gd name="T13" fmla="*/ 571 h 572"/>
                <a:gd name="T14" fmla="*/ 0 w 1483"/>
                <a:gd name="T15" fmla="*/ 571 h 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3" h="572">
                  <a:moveTo>
                    <a:pt x="0" y="571"/>
                  </a:moveTo>
                  <a:lnTo>
                    <a:pt x="0" y="571"/>
                  </a:lnTo>
                  <a:cubicBezTo>
                    <a:pt x="39" y="483"/>
                    <a:pt x="88" y="394"/>
                    <a:pt x="159" y="323"/>
                  </a:cubicBezTo>
                  <a:cubicBezTo>
                    <a:pt x="314" y="164"/>
                    <a:pt x="522" y="76"/>
                    <a:pt x="743" y="76"/>
                  </a:cubicBezTo>
                  <a:cubicBezTo>
                    <a:pt x="743" y="76"/>
                    <a:pt x="1225" y="76"/>
                    <a:pt x="1353" y="71"/>
                  </a:cubicBezTo>
                  <a:cubicBezTo>
                    <a:pt x="1424" y="67"/>
                    <a:pt x="1460" y="31"/>
                    <a:pt x="1482" y="0"/>
                  </a:cubicBezTo>
                  <a:cubicBezTo>
                    <a:pt x="1482" y="571"/>
                    <a:pt x="1482" y="571"/>
                    <a:pt x="1482" y="571"/>
                  </a:cubicBezTo>
                  <a:lnTo>
                    <a:pt x="0" y="571"/>
                  </a:ln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13"/>
            <p:cNvSpPr>
              <a:spLocks noChangeArrowheads="1"/>
            </p:cNvSpPr>
            <p:nvPr/>
          </p:nvSpPr>
          <p:spPr bwMode="auto">
            <a:xfrm>
              <a:off x="3679436" y="11023250"/>
              <a:ext cx="1178496" cy="407097"/>
            </a:xfrm>
            <a:custGeom>
              <a:avLst/>
              <a:gdLst>
                <a:gd name="T0" fmla="*/ 1026 w 1704"/>
                <a:gd name="T1" fmla="*/ 0 h 590"/>
                <a:gd name="T2" fmla="*/ 0 w 1704"/>
                <a:gd name="T3" fmla="*/ 394 h 590"/>
                <a:gd name="T4" fmla="*/ 0 w 1704"/>
                <a:gd name="T5" fmla="*/ 589 h 590"/>
                <a:gd name="T6" fmla="*/ 1703 w 1704"/>
                <a:gd name="T7" fmla="*/ 589 h 590"/>
                <a:gd name="T8" fmla="*/ 1703 w 1704"/>
                <a:gd name="T9" fmla="*/ 5 h 590"/>
                <a:gd name="T10" fmla="*/ 1026 w 1704"/>
                <a:gd name="T11" fmla="*/ 0 h 590"/>
              </a:gdLst>
              <a:ahLst/>
              <a:cxnLst>
                <a:cxn ang="0">
                  <a:pos x="T0" y="T1"/>
                </a:cxn>
                <a:cxn ang="0">
                  <a:pos x="T2" y="T3"/>
                </a:cxn>
                <a:cxn ang="0">
                  <a:pos x="T4" y="T5"/>
                </a:cxn>
                <a:cxn ang="0">
                  <a:pos x="T6" y="T7"/>
                </a:cxn>
                <a:cxn ang="0">
                  <a:pos x="T8" y="T9"/>
                </a:cxn>
                <a:cxn ang="0">
                  <a:pos x="T10" y="T11"/>
                </a:cxn>
              </a:cxnLst>
              <a:rect l="0" t="0" r="r" b="b"/>
              <a:pathLst>
                <a:path w="1704" h="590">
                  <a:moveTo>
                    <a:pt x="1026" y="0"/>
                  </a:moveTo>
                  <a:lnTo>
                    <a:pt x="0" y="394"/>
                  </a:lnTo>
                  <a:lnTo>
                    <a:pt x="0" y="589"/>
                  </a:lnTo>
                  <a:lnTo>
                    <a:pt x="1703" y="589"/>
                  </a:lnTo>
                  <a:lnTo>
                    <a:pt x="1703" y="5"/>
                  </a:lnTo>
                  <a:lnTo>
                    <a:pt x="1026" y="0"/>
                  </a:lnTo>
                </a:path>
              </a:pathLst>
            </a:custGeom>
            <a:solidFill>
              <a:srgbClr val="2E2E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 name="Freeform 14"/>
            <p:cNvSpPr>
              <a:spLocks noChangeArrowheads="1"/>
            </p:cNvSpPr>
            <p:nvPr/>
          </p:nvSpPr>
          <p:spPr bwMode="auto">
            <a:xfrm>
              <a:off x="3679436" y="11023250"/>
              <a:ext cx="1178496" cy="407097"/>
            </a:xfrm>
            <a:custGeom>
              <a:avLst/>
              <a:gdLst>
                <a:gd name="T0" fmla="*/ 1026 w 1704"/>
                <a:gd name="T1" fmla="*/ 0 h 590"/>
                <a:gd name="T2" fmla="*/ 0 w 1704"/>
                <a:gd name="T3" fmla="*/ 394 h 590"/>
                <a:gd name="T4" fmla="*/ 0 w 1704"/>
                <a:gd name="T5" fmla="*/ 589 h 590"/>
                <a:gd name="T6" fmla="*/ 1703 w 1704"/>
                <a:gd name="T7" fmla="*/ 589 h 590"/>
                <a:gd name="T8" fmla="*/ 1703 w 1704"/>
                <a:gd name="T9" fmla="*/ 5 h 590"/>
                <a:gd name="T10" fmla="*/ 1026 w 1704"/>
                <a:gd name="T11" fmla="*/ 0 h 590"/>
              </a:gdLst>
              <a:ahLst/>
              <a:cxnLst>
                <a:cxn ang="0">
                  <a:pos x="T0" y="T1"/>
                </a:cxn>
                <a:cxn ang="0">
                  <a:pos x="T2" y="T3"/>
                </a:cxn>
                <a:cxn ang="0">
                  <a:pos x="T4" y="T5"/>
                </a:cxn>
                <a:cxn ang="0">
                  <a:pos x="T6" y="T7"/>
                </a:cxn>
                <a:cxn ang="0">
                  <a:pos x="T8" y="T9"/>
                </a:cxn>
                <a:cxn ang="0">
                  <a:pos x="T10" y="T11"/>
                </a:cxn>
              </a:cxnLst>
              <a:rect l="0" t="0" r="r" b="b"/>
              <a:pathLst>
                <a:path w="1704" h="590">
                  <a:moveTo>
                    <a:pt x="1026" y="0"/>
                  </a:moveTo>
                  <a:lnTo>
                    <a:pt x="0" y="394"/>
                  </a:lnTo>
                  <a:lnTo>
                    <a:pt x="0" y="589"/>
                  </a:lnTo>
                  <a:lnTo>
                    <a:pt x="1703" y="589"/>
                  </a:lnTo>
                  <a:lnTo>
                    <a:pt x="1703" y="5"/>
                  </a:lnTo>
                  <a:lnTo>
                    <a:pt x="1026" y="0"/>
                  </a:lnTo>
                </a:path>
              </a:pathLst>
            </a:custGeom>
            <a:solidFill>
              <a:srgbClr val="2E2E2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6" name="Freeform 15"/>
            <p:cNvSpPr>
              <a:spLocks noChangeArrowheads="1"/>
            </p:cNvSpPr>
            <p:nvPr/>
          </p:nvSpPr>
          <p:spPr bwMode="auto">
            <a:xfrm>
              <a:off x="4992617" y="6220729"/>
              <a:ext cx="1607040" cy="2938445"/>
            </a:xfrm>
            <a:custGeom>
              <a:avLst/>
              <a:gdLst>
                <a:gd name="T0" fmla="*/ 465 w 2319"/>
                <a:gd name="T1" fmla="*/ 3478 h 4236"/>
                <a:gd name="T2" fmla="*/ 465 w 2319"/>
                <a:gd name="T3" fmla="*/ 3478 h 4236"/>
                <a:gd name="T4" fmla="*/ 912 w 2319"/>
                <a:gd name="T5" fmla="*/ 292 h 4236"/>
                <a:gd name="T6" fmla="*/ 1836 w 2319"/>
                <a:gd name="T7" fmla="*/ 0 h 4236"/>
                <a:gd name="T8" fmla="*/ 2075 w 2319"/>
                <a:gd name="T9" fmla="*/ 222 h 4236"/>
                <a:gd name="T10" fmla="*/ 2318 w 2319"/>
                <a:gd name="T11" fmla="*/ 730 h 4236"/>
                <a:gd name="T12" fmla="*/ 2318 w 2319"/>
                <a:gd name="T13" fmla="*/ 3036 h 4236"/>
                <a:gd name="T14" fmla="*/ 1120 w 2319"/>
                <a:gd name="T15" fmla="*/ 4235 h 4236"/>
                <a:gd name="T16" fmla="*/ 0 w 2319"/>
                <a:gd name="T17" fmla="*/ 4235 h 4236"/>
                <a:gd name="T18" fmla="*/ 465 w 2319"/>
                <a:gd name="T19" fmla="*/ 3478 h 4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9" h="4236">
                  <a:moveTo>
                    <a:pt x="465" y="3478"/>
                  </a:moveTo>
                  <a:lnTo>
                    <a:pt x="465" y="3478"/>
                  </a:lnTo>
                  <a:cubicBezTo>
                    <a:pt x="465" y="3000"/>
                    <a:pt x="465" y="673"/>
                    <a:pt x="912" y="292"/>
                  </a:cubicBezTo>
                  <a:cubicBezTo>
                    <a:pt x="1836" y="0"/>
                    <a:pt x="1836" y="0"/>
                    <a:pt x="1836" y="0"/>
                  </a:cubicBezTo>
                  <a:cubicBezTo>
                    <a:pt x="2075" y="222"/>
                    <a:pt x="2075" y="222"/>
                    <a:pt x="2075" y="222"/>
                  </a:cubicBezTo>
                  <a:cubicBezTo>
                    <a:pt x="2221" y="341"/>
                    <a:pt x="2318" y="522"/>
                    <a:pt x="2318" y="730"/>
                  </a:cubicBezTo>
                  <a:cubicBezTo>
                    <a:pt x="2318" y="3036"/>
                    <a:pt x="2318" y="3036"/>
                    <a:pt x="2318" y="3036"/>
                  </a:cubicBezTo>
                  <a:cubicBezTo>
                    <a:pt x="2318" y="3699"/>
                    <a:pt x="1783" y="4235"/>
                    <a:pt x="1120" y="4235"/>
                  </a:cubicBezTo>
                  <a:cubicBezTo>
                    <a:pt x="0" y="4235"/>
                    <a:pt x="0" y="4235"/>
                    <a:pt x="0" y="4235"/>
                  </a:cubicBezTo>
                  <a:lnTo>
                    <a:pt x="465" y="347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16"/>
            <p:cNvSpPr>
              <a:spLocks noChangeArrowheads="1"/>
            </p:cNvSpPr>
            <p:nvPr/>
          </p:nvSpPr>
          <p:spPr bwMode="auto">
            <a:xfrm>
              <a:off x="4215116" y="8299066"/>
              <a:ext cx="2384541" cy="2647662"/>
            </a:xfrm>
            <a:custGeom>
              <a:avLst/>
              <a:gdLst>
                <a:gd name="T0" fmla="*/ 824 w 3439"/>
                <a:gd name="T1" fmla="*/ 389 h 3819"/>
                <a:gd name="T2" fmla="*/ 824 w 3439"/>
                <a:gd name="T3" fmla="*/ 389 h 3819"/>
                <a:gd name="T4" fmla="*/ 240 w 3439"/>
                <a:gd name="T5" fmla="*/ 637 h 3819"/>
                <a:gd name="T6" fmla="*/ 9 w 3439"/>
                <a:gd name="T7" fmla="*/ 1225 h 3819"/>
                <a:gd name="T8" fmla="*/ 49 w 3439"/>
                <a:gd name="T9" fmla="*/ 3818 h 3819"/>
                <a:gd name="T10" fmla="*/ 899 w 3439"/>
                <a:gd name="T11" fmla="*/ 3805 h 3819"/>
                <a:gd name="T12" fmla="*/ 855 w 3439"/>
                <a:gd name="T13" fmla="*/ 1239 h 3819"/>
                <a:gd name="T14" fmla="*/ 1120 w 3439"/>
                <a:gd name="T15" fmla="*/ 1239 h 3819"/>
                <a:gd name="T16" fmla="*/ 1120 w 3439"/>
                <a:gd name="T17" fmla="*/ 1239 h 3819"/>
                <a:gd name="T18" fmla="*/ 2240 w 3439"/>
                <a:gd name="T19" fmla="*/ 1239 h 3819"/>
                <a:gd name="T20" fmla="*/ 3438 w 3439"/>
                <a:gd name="T21" fmla="*/ 40 h 3819"/>
                <a:gd name="T22" fmla="*/ 3438 w 3439"/>
                <a:gd name="T23" fmla="*/ 0 h 3819"/>
                <a:gd name="T24" fmla="*/ 1589 w 3439"/>
                <a:gd name="T25" fmla="*/ 0 h 3819"/>
                <a:gd name="T26" fmla="*/ 1589 w 3439"/>
                <a:gd name="T27" fmla="*/ 265 h 3819"/>
                <a:gd name="T28" fmla="*/ 1434 w 3439"/>
                <a:gd name="T29" fmla="*/ 385 h 3819"/>
                <a:gd name="T30" fmla="*/ 824 w 3439"/>
                <a:gd name="T31" fmla="*/ 389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9" h="3819">
                  <a:moveTo>
                    <a:pt x="824" y="389"/>
                  </a:moveTo>
                  <a:lnTo>
                    <a:pt x="824" y="389"/>
                  </a:lnTo>
                  <a:cubicBezTo>
                    <a:pt x="602" y="389"/>
                    <a:pt x="394" y="478"/>
                    <a:pt x="240" y="637"/>
                  </a:cubicBezTo>
                  <a:cubicBezTo>
                    <a:pt x="85" y="796"/>
                    <a:pt x="0" y="1004"/>
                    <a:pt x="9" y="1225"/>
                  </a:cubicBezTo>
                  <a:cubicBezTo>
                    <a:pt x="49" y="3818"/>
                    <a:pt x="49" y="3818"/>
                    <a:pt x="49" y="3818"/>
                  </a:cubicBezTo>
                  <a:cubicBezTo>
                    <a:pt x="899" y="3805"/>
                    <a:pt x="899" y="3805"/>
                    <a:pt x="899" y="3805"/>
                  </a:cubicBezTo>
                  <a:cubicBezTo>
                    <a:pt x="855" y="1239"/>
                    <a:pt x="855" y="1239"/>
                    <a:pt x="855" y="1239"/>
                  </a:cubicBezTo>
                  <a:cubicBezTo>
                    <a:pt x="1120" y="1239"/>
                    <a:pt x="1120" y="1239"/>
                    <a:pt x="1120" y="1239"/>
                  </a:cubicBezTo>
                  <a:lnTo>
                    <a:pt x="1120" y="1239"/>
                  </a:lnTo>
                  <a:cubicBezTo>
                    <a:pt x="2240" y="1239"/>
                    <a:pt x="2240" y="1239"/>
                    <a:pt x="2240" y="1239"/>
                  </a:cubicBezTo>
                  <a:cubicBezTo>
                    <a:pt x="2903" y="1239"/>
                    <a:pt x="3438" y="703"/>
                    <a:pt x="3438" y="40"/>
                  </a:cubicBezTo>
                  <a:cubicBezTo>
                    <a:pt x="3438" y="0"/>
                    <a:pt x="3438" y="0"/>
                    <a:pt x="3438" y="0"/>
                  </a:cubicBezTo>
                  <a:cubicBezTo>
                    <a:pt x="1589" y="0"/>
                    <a:pt x="1589" y="0"/>
                    <a:pt x="1589" y="0"/>
                  </a:cubicBezTo>
                  <a:cubicBezTo>
                    <a:pt x="1589" y="265"/>
                    <a:pt x="1589" y="265"/>
                    <a:pt x="1589" y="265"/>
                  </a:cubicBezTo>
                  <a:cubicBezTo>
                    <a:pt x="1589" y="265"/>
                    <a:pt x="1562" y="376"/>
                    <a:pt x="1434" y="385"/>
                  </a:cubicBezTo>
                  <a:cubicBezTo>
                    <a:pt x="1301" y="389"/>
                    <a:pt x="824" y="389"/>
                    <a:pt x="824" y="389"/>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17"/>
            <p:cNvSpPr>
              <a:spLocks noChangeArrowheads="1"/>
            </p:cNvSpPr>
            <p:nvPr/>
          </p:nvSpPr>
          <p:spPr bwMode="auto">
            <a:xfrm>
              <a:off x="1368360" y="6092172"/>
              <a:ext cx="3217140" cy="3835283"/>
            </a:xfrm>
            <a:custGeom>
              <a:avLst/>
              <a:gdLst>
                <a:gd name="T0" fmla="*/ 0 w 4638"/>
                <a:gd name="T1" fmla="*/ 5527 h 5528"/>
                <a:gd name="T2" fmla="*/ 4637 w 4638"/>
                <a:gd name="T3" fmla="*/ 5527 h 5528"/>
                <a:gd name="T4" fmla="*/ 4637 w 4638"/>
                <a:gd name="T5" fmla="*/ 0 h 5528"/>
                <a:gd name="T6" fmla="*/ 0 w 4638"/>
                <a:gd name="T7" fmla="*/ 0 h 5528"/>
                <a:gd name="T8" fmla="*/ 0 w 4638"/>
                <a:gd name="T9" fmla="*/ 5527 h 5528"/>
              </a:gdLst>
              <a:ahLst/>
              <a:cxnLst>
                <a:cxn ang="0">
                  <a:pos x="T0" y="T1"/>
                </a:cxn>
                <a:cxn ang="0">
                  <a:pos x="T2" y="T3"/>
                </a:cxn>
                <a:cxn ang="0">
                  <a:pos x="T4" y="T5"/>
                </a:cxn>
                <a:cxn ang="0">
                  <a:pos x="T6" y="T7"/>
                </a:cxn>
                <a:cxn ang="0">
                  <a:pos x="T8" y="T9"/>
                </a:cxn>
              </a:cxnLst>
              <a:rect l="0" t="0" r="r" b="b"/>
              <a:pathLst>
                <a:path w="4638" h="5528">
                  <a:moveTo>
                    <a:pt x="0" y="5527"/>
                  </a:moveTo>
                  <a:lnTo>
                    <a:pt x="4637" y="5527"/>
                  </a:lnTo>
                  <a:lnTo>
                    <a:pt x="4637" y="0"/>
                  </a:lnTo>
                  <a:lnTo>
                    <a:pt x="0" y="0"/>
                  </a:lnTo>
                  <a:lnTo>
                    <a:pt x="0" y="5527"/>
                  </a:lnTo>
                </a:path>
              </a:pathLst>
            </a:custGeom>
            <a:solidFill>
              <a:srgbClr val="C49A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18"/>
            <p:cNvSpPr>
              <a:spLocks noChangeArrowheads="1"/>
            </p:cNvSpPr>
            <p:nvPr/>
          </p:nvSpPr>
          <p:spPr bwMode="auto">
            <a:xfrm>
              <a:off x="1368360" y="6092172"/>
              <a:ext cx="3217140" cy="3835283"/>
            </a:xfrm>
            <a:custGeom>
              <a:avLst/>
              <a:gdLst>
                <a:gd name="T0" fmla="*/ 0 w 4638"/>
                <a:gd name="T1" fmla="*/ 5527 h 5528"/>
                <a:gd name="T2" fmla="*/ 4637 w 4638"/>
                <a:gd name="T3" fmla="*/ 5527 h 5528"/>
                <a:gd name="T4" fmla="*/ 4637 w 4638"/>
                <a:gd name="T5" fmla="*/ 0 h 5528"/>
                <a:gd name="T6" fmla="*/ 0 w 4638"/>
                <a:gd name="T7" fmla="*/ 0 h 5528"/>
                <a:gd name="T8" fmla="*/ 0 w 4638"/>
                <a:gd name="T9" fmla="*/ 5527 h 5528"/>
              </a:gdLst>
              <a:ahLst/>
              <a:cxnLst>
                <a:cxn ang="0">
                  <a:pos x="T0" y="T1"/>
                </a:cxn>
                <a:cxn ang="0">
                  <a:pos x="T2" y="T3"/>
                </a:cxn>
                <a:cxn ang="0">
                  <a:pos x="T4" y="T5"/>
                </a:cxn>
                <a:cxn ang="0">
                  <a:pos x="T6" y="T7"/>
                </a:cxn>
                <a:cxn ang="0">
                  <a:pos x="T8" y="T9"/>
                </a:cxn>
              </a:cxnLst>
              <a:rect l="0" t="0" r="r" b="b"/>
              <a:pathLst>
                <a:path w="4638" h="5528">
                  <a:moveTo>
                    <a:pt x="0" y="5527"/>
                  </a:moveTo>
                  <a:lnTo>
                    <a:pt x="4637" y="5527"/>
                  </a:lnTo>
                  <a:lnTo>
                    <a:pt x="4637" y="0"/>
                  </a:lnTo>
                  <a:lnTo>
                    <a:pt x="0" y="0"/>
                  </a:lnTo>
                  <a:lnTo>
                    <a:pt x="0" y="5527"/>
                  </a:lnTo>
                </a:path>
              </a:pathLst>
            </a:custGeom>
            <a:solidFill>
              <a:srgbClr val="C49A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19"/>
            <p:cNvSpPr>
              <a:spLocks noChangeArrowheads="1"/>
            </p:cNvSpPr>
            <p:nvPr/>
          </p:nvSpPr>
          <p:spPr bwMode="auto">
            <a:xfrm>
              <a:off x="2889691" y="6869635"/>
              <a:ext cx="667304" cy="1432492"/>
            </a:xfrm>
            <a:custGeom>
              <a:avLst/>
              <a:gdLst>
                <a:gd name="T0" fmla="*/ 965 w 966"/>
                <a:gd name="T1" fmla="*/ 0 h 2067"/>
                <a:gd name="T2" fmla="*/ 0 w 966"/>
                <a:gd name="T3" fmla="*/ 0 h 2067"/>
                <a:gd name="T4" fmla="*/ 0 w 966"/>
                <a:gd name="T5" fmla="*/ 2066 h 2067"/>
                <a:gd name="T6" fmla="*/ 45 w 966"/>
                <a:gd name="T7" fmla="*/ 2066 h 2067"/>
                <a:gd name="T8" fmla="*/ 45 w 966"/>
                <a:gd name="T9" fmla="*/ 26 h 2067"/>
                <a:gd name="T10" fmla="*/ 965 w 966"/>
                <a:gd name="T11" fmla="*/ 26 h 2067"/>
                <a:gd name="T12" fmla="*/ 965 w 966"/>
                <a:gd name="T13" fmla="*/ 0 h 2067"/>
              </a:gdLst>
              <a:ahLst/>
              <a:cxnLst>
                <a:cxn ang="0">
                  <a:pos x="T0" y="T1"/>
                </a:cxn>
                <a:cxn ang="0">
                  <a:pos x="T2" y="T3"/>
                </a:cxn>
                <a:cxn ang="0">
                  <a:pos x="T4" y="T5"/>
                </a:cxn>
                <a:cxn ang="0">
                  <a:pos x="T6" y="T7"/>
                </a:cxn>
                <a:cxn ang="0">
                  <a:pos x="T8" y="T9"/>
                </a:cxn>
                <a:cxn ang="0">
                  <a:pos x="T10" y="T11"/>
                </a:cxn>
                <a:cxn ang="0">
                  <a:pos x="T12" y="T13"/>
                </a:cxn>
              </a:cxnLst>
              <a:rect l="0" t="0" r="r" b="b"/>
              <a:pathLst>
                <a:path w="966" h="2067">
                  <a:moveTo>
                    <a:pt x="965" y="0"/>
                  </a:moveTo>
                  <a:lnTo>
                    <a:pt x="0" y="0"/>
                  </a:lnTo>
                  <a:lnTo>
                    <a:pt x="0" y="2066"/>
                  </a:lnTo>
                  <a:lnTo>
                    <a:pt x="45" y="2066"/>
                  </a:lnTo>
                  <a:lnTo>
                    <a:pt x="45" y="26"/>
                  </a:lnTo>
                  <a:lnTo>
                    <a:pt x="965" y="26"/>
                  </a:lnTo>
                  <a:lnTo>
                    <a:pt x="965"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20"/>
            <p:cNvSpPr>
              <a:spLocks noChangeArrowheads="1"/>
            </p:cNvSpPr>
            <p:nvPr/>
          </p:nvSpPr>
          <p:spPr bwMode="auto">
            <a:xfrm>
              <a:off x="2889691" y="6869635"/>
              <a:ext cx="667304" cy="1432492"/>
            </a:xfrm>
            <a:custGeom>
              <a:avLst/>
              <a:gdLst>
                <a:gd name="T0" fmla="*/ 965 w 966"/>
                <a:gd name="T1" fmla="*/ 0 h 2067"/>
                <a:gd name="T2" fmla="*/ 0 w 966"/>
                <a:gd name="T3" fmla="*/ 0 h 2067"/>
                <a:gd name="T4" fmla="*/ 0 w 966"/>
                <a:gd name="T5" fmla="*/ 2066 h 2067"/>
                <a:gd name="T6" fmla="*/ 45 w 966"/>
                <a:gd name="T7" fmla="*/ 2066 h 2067"/>
                <a:gd name="T8" fmla="*/ 45 w 966"/>
                <a:gd name="T9" fmla="*/ 26 h 2067"/>
                <a:gd name="T10" fmla="*/ 965 w 966"/>
                <a:gd name="T11" fmla="*/ 26 h 2067"/>
                <a:gd name="T12" fmla="*/ 965 w 966"/>
                <a:gd name="T13" fmla="*/ 0 h 2067"/>
              </a:gdLst>
              <a:ahLst/>
              <a:cxnLst>
                <a:cxn ang="0">
                  <a:pos x="T0" y="T1"/>
                </a:cxn>
                <a:cxn ang="0">
                  <a:pos x="T2" y="T3"/>
                </a:cxn>
                <a:cxn ang="0">
                  <a:pos x="T4" y="T5"/>
                </a:cxn>
                <a:cxn ang="0">
                  <a:pos x="T6" y="T7"/>
                </a:cxn>
                <a:cxn ang="0">
                  <a:pos x="T8" y="T9"/>
                </a:cxn>
                <a:cxn ang="0">
                  <a:pos x="T10" y="T11"/>
                </a:cxn>
                <a:cxn ang="0">
                  <a:pos x="T12" y="T13"/>
                </a:cxn>
              </a:cxnLst>
              <a:rect l="0" t="0" r="r" b="b"/>
              <a:pathLst>
                <a:path w="966" h="2067">
                  <a:moveTo>
                    <a:pt x="965" y="0"/>
                  </a:moveTo>
                  <a:lnTo>
                    <a:pt x="0" y="0"/>
                  </a:lnTo>
                  <a:lnTo>
                    <a:pt x="0" y="2066"/>
                  </a:lnTo>
                  <a:lnTo>
                    <a:pt x="45" y="2066"/>
                  </a:lnTo>
                  <a:lnTo>
                    <a:pt x="45" y="26"/>
                  </a:lnTo>
                  <a:lnTo>
                    <a:pt x="965" y="26"/>
                  </a:lnTo>
                  <a:lnTo>
                    <a:pt x="965"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21"/>
            <p:cNvSpPr>
              <a:spLocks noChangeArrowheads="1"/>
            </p:cNvSpPr>
            <p:nvPr/>
          </p:nvSpPr>
          <p:spPr bwMode="auto">
            <a:xfrm>
              <a:off x="2920301" y="6884940"/>
              <a:ext cx="667304" cy="1429431"/>
            </a:xfrm>
            <a:custGeom>
              <a:avLst/>
              <a:gdLst>
                <a:gd name="T0" fmla="*/ 0 w 966"/>
                <a:gd name="T1" fmla="*/ 2062 h 2063"/>
                <a:gd name="T2" fmla="*/ 965 w 966"/>
                <a:gd name="T3" fmla="*/ 2062 h 2063"/>
                <a:gd name="T4" fmla="*/ 965 w 966"/>
                <a:gd name="T5" fmla="*/ 0 h 2063"/>
                <a:gd name="T6" fmla="*/ 0 w 966"/>
                <a:gd name="T7" fmla="*/ 0 h 2063"/>
                <a:gd name="T8" fmla="*/ 0 w 966"/>
                <a:gd name="T9" fmla="*/ 2062 h 2063"/>
              </a:gdLst>
              <a:ahLst/>
              <a:cxnLst>
                <a:cxn ang="0">
                  <a:pos x="T0" y="T1"/>
                </a:cxn>
                <a:cxn ang="0">
                  <a:pos x="T2" y="T3"/>
                </a:cxn>
                <a:cxn ang="0">
                  <a:pos x="T4" y="T5"/>
                </a:cxn>
                <a:cxn ang="0">
                  <a:pos x="T6" y="T7"/>
                </a:cxn>
                <a:cxn ang="0">
                  <a:pos x="T8" y="T9"/>
                </a:cxn>
              </a:cxnLst>
              <a:rect l="0" t="0" r="r" b="b"/>
              <a:pathLst>
                <a:path w="966" h="2063">
                  <a:moveTo>
                    <a:pt x="0" y="2062"/>
                  </a:moveTo>
                  <a:lnTo>
                    <a:pt x="965" y="2062"/>
                  </a:lnTo>
                  <a:lnTo>
                    <a:pt x="965" y="0"/>
                  </a:lnTo>
                  <a:lnTo>
                    <a:pt x="0" y="0"/>
                  </a:lnTo>
                  <a:lnTo>
                    <a:pt x="0" y="2062"/>
                  </a:lnTo>
                </a:path>
              </a:pathLst>
            </a:custGeom>
            <a:solidFill>
              <a:srgbClr val="E6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22"/>
            <p:cNvSpPr>
              <a:spLocks noChangeArrowheads="1"/>
            </p:cNvSpPr>
            <p:nvPr/>
          </p:nvSpPr>
          <p:spPr bwMode="auto">
            <a:xfrm>
              <a:off x="2920301" y="6884940"/>
              <a:ext cx="667304" cy="1429431"/>
            </a:xfrm>
            <a:custGeom>
              <a:avLst/>
              <a:gdLst>
                <a:gd name="T0" fmla="*/ 0 w 966"/>
                <a:gd name="T1" fmla="*/ 2062 h 2063"/>
                <a:gd name="T2" fmla="*/ 965 w 966"/>
                <a:gd name="T3" fmla="*/ 2062 h 2063"/>
                <a:gd name="T4" fmla="*/ 965 w 966"/>
                <a:gd name="T5" fmla="*/ 0 h 2063"/>
                <a:gd name="T6" fmla="*/ 0 w 966"/>
                <a:gd name="T7" fmla="*/ 0 h 2063"/>
                <a:gd name="T8" fmla="*/ 0 w 966"/>
                <a:gd name="T9" fmla="*/ 2062 h 2063"/>
              </a:gdLst>
              <a:ahLst/>
              <a:cxnLst>
                <a:cxn ang="0">
                  <a:pos x="T0" y="T1"/>
                </a:cxn>
                <a:cxn ang="0">
                  <a:pos x="T2" y="T3"/>
                </a:cxn>
                <a:cxn ang="0">
                  <a:pos x="T4" y="T5"/>
                </a:cxn>
                <a:cxn ang="0">
                  <a:pos x="T6" y="T7"/>
                </a:cxn>
                <a:cxn ang="0">
                  <a:pos x="T8" y="T9"/>
                </a:cxn>
              </a:cxnLst>
              <a:rect l="0" t="0" r="r" b="b"/>
              <a:pathLst>
                <a:path w="966" h="2063">
                  <a:moveTo>
                    <a:pt x="0" y="2062"/>
                  </a:moveTo>
                  <a:lnTo>
                    <a:pt x="965" y="2062"/>
                  </a:lnTo>
                  <a:lnTo>
                    <a:pt x="965" y="0"/>
                  </a:lnTo>
                  <a:lnTo>
                    <a:pt x="0" y="0"/>
                  </a:lnTo>
                  <a:lnTo>
                    <a:pt x="0" y="2062"/>
                  </a:lnTo>
                </a:path>
              </a:pathLst>
            </a:custGeom>
            <a:solidFill>
              <a:srgbClr val="E6E7E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23"/>
            <p:cNvSpPr>
              <a:spLocks noChangeArrowheads="1"/>
            </p:cNvSpPr>
            <p:nvPr/>
          </p:nvSpPr>
          <p:spPr bwMode="auto">
            <a:xfrm>
              <a:off x="3434554" y="7797082"/>
              <a:ext cx="73465" cy="52035"/>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24"/>
            <p:cNvSpPr>
              <a:spLocks noChangeArrowheads="1"/>
            </p:cNvSpPr>
            <p:nvPr/>
          </p:nvSpPr>
          <p:spPr bwMode="auto">
            <a:xfrm>
              <a:off x="3434554" y="7797082"/>
              <a:ext cx="73465" cy="52035"/>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25"/>
            <p:cNvSpPr>
              <a:spLocks noChangeArrowheads="1"/>
            </p:cNvSpPr>
            <p:nvPr/>
          </p:nvSpPr>
          <p:spPr bwMode="auto">
            <a:xfrm>
              <a:off x="2999888" y="7797082"/>
              <a:ext cx="55098" cy="52035"/>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26"/>
            <p:cNvSpPr>
              <a:spLocks noChangeArrowheads="1"/>
            </p:cNvSpPr>
            <p:nvPr/>
          </p:nvSpPr>
          <p:spPr bwMode="auto">
            <a:xfrm>
              <a:off x="3100902" y="7797082"/>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27"/>
            <p:cNvSpPr>
              <a:spLocks noChangeArrowheads="1"/>
            </p:cNvSpPr>
            <p:nvPr/>
          </p:nvSpPr>
          <p:spPr bwMode="auto">
            <a:xfrm>
              <a:off x="3211098" y="7797082"/>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8"/>
            <p:cNvSpPr>
              <a:spLocks noChangeArrowheads="1"/>
            </p:cNvSpPr>
            <p:nvPr/>
          </p:nvSpPr>
          <p:spPr bwMode="auto">
            <a:xfrm>
              <a:off x="3321296" y="7797082"/>
              <a:ext cx="70403" cy="52035"/>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29"/>
            <p:cNvSpPr>
              <a:spLocks noChangeArrowheads="1"/>
            </p:cNvSpPr>
            <p:nvPr/>
          </p:nvSpPr>
          <p:spPr bwMode="auto">
            <a:xfrm>
              <a:off x="3321296" y="7677708"/>
              <a:ext cx="70403" cy="52035"/>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30"/>
            <p:cNvSpPr>
              <a:spLocks noChangeArrowheads="1"/>
            </p:cNvSpPr>
            <p:nvPr/>
          </p:nvSpPr>
          <p:spPr bwMode="auto">
            <a:xfrm>
              <a:off x="2999888" y="7677708"/>
              <a:ext cx="55098" cy="52035"/>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31"/>
            <p:cNvSpPr>
              <a:spLocks noChangeArrowheads="1"/>
            </p:cNvSpPr>
            <p:nvPr/>
          </p:nvSpPr>
          <p:spPr bwMode="auto">
            <a:xfrm>
              <a:off x="3100902" y="7677708"/>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32"/>
            <p:cNvSpPr>
              <a:spLocks noChangeArrowheads="1"/>
            </p:cNvSpPr>
            <p:nvPr/>
          </p:nvSpPr>
          <p:spPr bwMode="auto">
            <a:xfrm>
              <a:off x="3211098" y="7677708"/>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33"/>
            <p:cNvSpPr>
              <a:spLocks noChangeArrowheads="1"/>
            </p:cNvSpPr>
            <p:nvPr/>
          </p:nvSpPr>
          <p:spPr bwMode="auto">
            <a:xfrm>
              <a:off x="3434554" y="7677708"/>
              <a:ext cx="73465" cy="52035"/>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34"/>
            <p:cNvSpPr>
              <a:spLocks noChangeArrowheads="1"/>
            </p:cNvSpPr>
            <p:nvPr/>
          </p:nvSpPr>
          <p:spPr bwMode="auto">
            <a:xfrm>
              <a:off x="3321296" y="7561394"/>
              <a:ext cx="70403" cy="52035"/>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Freeform 35"/>
            <p:cNvSpPr>
              <a:spLocks noChangeArrowheads="1"/>
            </p:cNvSpPr>
            <p:nvPr/>
          </p:nvSpPr>
          <p:spPr bwMode="auto">
            <a:xfrm>
              <a:off x="2999888" y="7561394"/>
              <a:ext cx="55098" cy="52035"/>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36"/>
            <p:cNvSpPr>
              <a:spLocks noChangeArrowheads="1"/>
            </p:cNvSpPr>
            <p:nvPr/>
          </p:nvSpPr>
          <p:spPr bwMode="auto">
            <a:xfrm>
              <a:off x="3434554" y="7561394"/>
              <a:ext cx="73465" cy="52035"/>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37"/>
            <p:cNvSpPr>
              <a:spLocks noChangeArrowheads="1"/>
            </p:cNvSpPr>
            <p:nvPr/>
          </p:nvSpPr>
          <p:spPr bwMode="auto">
            <a:xfrm>
              <a:off x="3211098" y="7561394"/>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Freeform 38"/>
            <p:cNvSpPr>
              <a:spLocks noChangeArrowheads="1"/>
            </p:cNvSpPr>
            <p:nvPr/>
          </p:nvSpPr>
          <p:spPr bwMode="auto">
            <a:xfrm>
              <a:off x="3100902" y="7561394"/>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 name="Freeform 39"/>
            <p:cNvSpPr>
              <a:spLocks noChangeArrowheads="1"/>
            </p:cNvSpPr>
            <p:nvPr/>
          </p:nvSpPr>
          <p:spPr bwMode="auto">
            <a:xfrm>
              <a:off x="3100902" y="7913396"/>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40"/>
            <p:cNvSpPr>
              <a:spLocks noChangeArrowheads="1"/>
            </p:cNvSpPr>
            <p:nvPr/>
          </p:nvSpPr>
          <p:spPr bwMode="auto">
            <a:xfrm>
              <a:off x="3321296" y="7913396"/>
              <a:ext cx="70403" cy="52035"/>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41"/>
            <p:cNvSpPr>
              <a:spLocks noChangeArrowheads="1"/>
            </p:cNvSpPr>
            <p:nvPr/>
          </p:nvSpPr>
          <p:spPr bwMode="auto">
            <a:xfrm>
              <a:off x="3434554" y="7913396"/>
              <a:ext cx="73465" cy="52035"/>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3" name="Freeform 42"/>
            <p:cNvSpPr>
              <a:spLocks noChangeArrowheads="1"/>
            </p:cNvSpPr>
            <p:nvPr/>
          </p:nvSpPr>
          <p:spPr bwMode="auto">
            <a:xfrm>
              <a:off x="3211098" y="7913396"/>
              <a:ext cx="70403" cy="52035"/>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 name="Freeform 43"/>
            <p:cNvSpPr>
              <a:spLocks noChangeArrowheads="1"/>
            </p:cNvSpPr>
            <p:nvPr/>
          </p:nvSpPr>
          <p:spPr bwMode="auto">
            <a:xfrm>
              <a:off x="2999888" y="7913396"/>
              <a:ext cx="55098" cy="52035"/>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 name="Freeform 44"/>
            <p:cNvSpPr>
              <a:spLocks noChangeArrowheads="1"/>
            </p:cNvSpPr>
            <p:nvPr/>
          </p:nvSpPr>
          <p:spPr bwMode="auto">
            <a:xfrm>
              <a:off x="3321296" y="6967584"/>
              <a:ext cx="70403" cy="67340"/>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45"/>
            <p:cNvSpPr>
              <a:spLocks noChangeArrowheads="1"/>
            </p:cNvSpPr>
            <p:nvPr/>
          </p:nvSpPr>
          <p:spPr bwMode="auto">
            <a:xfrm>
              <a:off x="3211098" y="6967584"/>
              <a:ext cx="70403" cy="67340"/>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46"/>
            <p:cNvSpPr>
              <a:spLocks noChangeArrowheads="1"/>
            </p:cNvSpPr>
            <p:nvPr/>
          </p:nvSpPr>
          <p:spPr bwMode="auto">
            <a:xfrm>
              <a:off x="2999888" y="6967584"/>
              <a:ext cx="55098" cy="67340"/>
            </a:xfrm>
            <a:custGeom>
              <a:avLst/>
              <a:gdLst>
                <a:gd name="T0" fmla="*/ 0 w 85"/>
                <a:gd name="T1" fmla="*/ 102 h 103"/>
                <a:gd name="T2" fmla="*/ 0 w 85"/>
                <a:gd name="T3" fmla="*/ 0 h 103"/>
                <a:gd name="T4" fmla="*/ 84 w 85"/>
                <a:gd name="T5" fmla="*/ 0 h 103"/>
                <a:gd name="T6" fmla="*/ 84 w 85"/>
                <a:gd name="T7" fmla="*/ 102 h 103"/>
                <a:gd name="T8" fmla="*/ 0 w 85"/>
                <a:gd name="T9" fmla="*/ 102 h 103"/>
              </a:gdLst>
              <a:ahLst/>
              <a:cxnLst>
                <a:cxn ang="0">
                  <a:pos x="T0" y="T1"/>
                </a:cxn>
                <a:cxn ang="0">
                  <a:pos x="T2" y="T3"/>
                </a:cxn>
                <a:cxn ang="0">
                  <a:pos x="T4" y="T5"/>
                </a:cxn>
                <a:cxn ang="0">
                  <a:pos x="T6" y="T7"/>
                </a:cxn>
                <a:cxn ang="0">
                  <a:pos x="T8" y="T9"/>
                </a:cxn>
              </a:cxnLst>
              <a:rect l="0" t="0" r="r" b="b"/>
              <a:pathLst>
                <a:path w="85" h="103">
                  <a:moveTo>
                    <a:pt x="0" y="102"/>
                  </a:moveTo>
                  <a:lnTo>
                    <a:pt x="0" y="0"/>
                  </a:lnTo>
                  <a:lnTo>
                    <a:pt x="84" y="0"/>
                  </a:lnTo>
                  <a:lnTo>
                    <a:pt x="84"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47"/>
            <p:cNvSpPr>
              <a:spLocks noChangeArrowheads="1"/>
            </p:cNvSpPr>
            <p:nvPr/>
          </p:nvSpPr>
          <p:spPr bwMode="auto">
            <a:xfrm>
              <a:off x="3434554" y="6967584"/>
              <a:ext cx="73465" cy="67340"/>
            </a:xfrm>
            <a:custGeom>
              <a:avLst/>
              <a:gdLst>
                <a:gd name="T0" fmla="*/ 110 w 111"/>
                <a:gd name="T1" fmla="*/ 0 h 103"/>
                <a:gd name="T2" fmla="*/ 110 w 111"/>
                <a:gd name="T3" fmla="*/ 102 h 103"/>
                <a:gd name="T4" fmla="*/ 0 w 111"/>
                <a:gd name="T5" fmla="*/ 102 h 103"/>
                <a:gd name="T6" fmla="*/ 0 w 111"/>
                <a:gd name="T7" fmla="*/ 0 h 103"/>
                <a:gd name="T8" fmla="*/ 110 w 111"/>
                <a:gd name="T9" fmla="*/ 0 h 103"/>
              </a:gdLst>
              <a:ahLst/>
              <a:cxnLst>
                <a:cxn ang="0">
                  <a:pos x="T0" y="T1"/>
                </a:cxn>
                <a:cxn ang="0">
                  <a:pos x="T2" y="T3"/>
                </a:cxn>
                <a:cxn ang="0">
                  <a:pos x="T4" y="T5"/>
                </a:cxn>
                <a:cxn ang="0">
                  <a:pos x="T6" y="T7"/>
                </a:cxn>
                <a:cxn ang="0">
                  <a:pos x="T8" y="T9"/>
                </a:cxn>
              </a:cxnLst>
              <a:rect l="0" t="0" r="r" b="b"/>
              <a:pathLst>
                <a:path w="111" h="103">
                  <a:moveTo>
                    <a:pt x="110" y="0"/>
                  </a:moveTo>
                  <a:lnTo>
                    <a:pt x="110" y="102"/>
                  </a:lnTo>
                  <a:lnTo>
                    <a:pt x="0" y="102"/>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48"/>
            <p:cNvSpPr>
              <a:spLocks noChangeArrowheads="1"/>
            </p:cNvSpPr>
            <p:nvPr/>
          </p:nvSpPr>
          <p:spPr bwMode="auto">
            <a:xfrm>
              <a:off x="3100902" y="6967584"/>
              <a:ext cx="70403" cy="67340"/>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49"/>
            <p:cNvSpPr>
              <a:spLocks noChangeArrowheads="1"/>
            </p:cNvSpPr>
            <p:nvPr/>
          </p:nvSpPr>
          <p:spPr bwMode="auto">
            <a:xfrm>
              <a:off x="3434554" y="8029709"/>
              <a:ext cx="73465" cy="52035"/>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Freeform 50"/>
            <p:cNvSpPr>
              <a:spLocks noChangeArrowheads="1"/>
            </p:cNvSpPr>
            <p:nvPr/>
          </p:nvSpPr>
          <p:spPr bwMode="auto">
            <a:xfrm>
              <a:off x="3211098" y="8029709"/>
              <a:ext cx="70403" cy="52035"/>
            </a:xfrm>
            <a:custGeom>
              <a:avLst/>
              <a:gdLst>
                <a:gd name="T0" fmla="*/ 106 w 107"/>
                <a:gd name="T1" fmla="*/ 0 h 80"/>
                <a:gd name="T2" fmla="*/ 106 w 107"/>
                <a:gd name="T3" fmla="*/ 79 h 80"/>
                <a:gd name="T4" fmla="*/ 0 w 107"/>
                <a:gd name="T5" fmla="*/ 79 h 80"/>
                <a:gd name="T6" fmla="*/ 0 w 107"/>
                <a:gd name="T7" fmla="*/ 0 h 80"/>
                <a:gd name="T8" fmla="*/ 106 w 107"/>
                <a:gd name="T9" fmla="*/ 0 h 80"/>
              </a:gdLst>
              <a:ahLst/>
              <a:cxnLst>
                <a:cxn ang="0">
                  <a:pos x="T0" y="T1"/>
                </a:cxn>
                <a:cxn ang="0">
                  <a:pos x="T2" y="T3"/>
                </a:cxn>
                <a:cxn ang="0">
                  <a:pos x="T4" y="T5"/>
                </a:cxn>
                <a:cxn ang="0">
                  <a:pos x="T6" y="T7"/>
                </a:cxn>
                <a:cxn ang="0">
                  <a:pos x="T8" y="T9"/>
                </a:cxn>
              </a:cxnLst>
              <a:rect l="0" t="0" r="r" b="b"/>
              <a:pathLst>
                <a:path w="107" h="80">
                  <a:moveTo>
                    <a:pt x="106" y="0"/>
                  </a:moveTo>
                  <a:lnTo>
                    <a:pt x="106" y="79"/>
                  </a:lnTo>
                  <a:lnTo>
                    <a:pt x="0" y="7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 name="Freeform 51"/>
            <p:cNvSpPr>
              <a:spLocks noChangeArrowheads="1"/>
            </p:cNvSpPr>
            <p:nvPr/>
          </p:nvSpPr>
          <p:spPr bwMode="auto">
            <a:xfrm>
              <a:off x="3100902" y="8029709"/>
              <a:ext cx="70403" cy="52035"/>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52"/>
            <p:cNvSpPr>
              <a:spLocks noChangeArrowheads="1"/>
            </p:cNvSpPr>
            <p:nvPr/>
          </p:nvSpPr>
          <p:spPr bwMode="auto">
            <a:xfrm>
              <a:off x="2999888" y="8029709"/>
              <a:ext cx="55098" cy="52035"/>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 name="Freeform 53"/>
            <p:cNvSpPr>
              <a:spLocks noChangeArrowheads="1"/>
            </p:cNvSpPr>
            <p:nvPr/>
          </p:nvSpPr>
          <p:spPr bwMode="auto">
            <a:xfrm>
              <a:off x="3321296" y="8029709"/>
              <a:ext cx="70403" cy="52035"/>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5" name="Freeform 54"/>
            <p:cNvSpPr>
              <a:spLocks noChangeArrowheads="1"/>
            </p:cNvSpPr>
            <p:nvPr/>
          </p:nvSpPr>
          <p:spPr bwMode="auto">
            <a:xfrm>
              <a:off x="2999888" y="7099202"/>
              <a:ext cx="55098" cy="52035"/>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6" name="Freeform 55"/>
            <p:cNvSpPr>
              <a:spLocks noChangeArrowheads="1"/>
            </p:cNvSpPr>
            <p:nvPr/>
          </p:nvSpPr>
          <p:spPr bwMode="auto">
            <a:xfrm>
              <a:off x="3100902" y="7099202"/>
              <a:ext cx="70403" cy="52035"/>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7" name="Freeform 56"/>
            <p:cNvSpPr>
              <a:spLocks noChangeArrowheads="1"/>
            </p:cNvSpPr>
            <p:nvPr/>
          </p:nvSpPr>
          <p:spPr bwMode="auto">
            <a:xfrm>
              <a:off x="3321296" y="7099202"/>
              <a:ext cx="70403" cy="52035"/>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8" name="Freeform 57"/>
            <p:cNvSpPr>
              <a:spLocks noChangeArrowheads="1"/>
            </p:cNvSpPr>
            <p:nvPr/>
          </p:nvSpPr>
          <p:spPr bwMode="auto">
            <a:xfrm>
              <a:off x="3434554" y="7099202"/>
              <a:ext cx="73465" cy="52035"/>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9" name="Freeform 58"/>
            <p:cNvSpPr>
              <a:spLocks noChangeArrowheads="1"/>
            </p:cNvSpPr>
            <p:nvPr/>
          </p:nvSpPr>
          <p:spPr bwMode="auto">
            <a:xfrm>
              <a:off x="3211098" y="7099202"/>
              <a:ext cx="70403" cy="52035"/>
            </a:xfrm>
            <a:custGeom>
              <a:avLst/>
              <a:gdLst>
                <a:gd name="T0" fmla="*/ 0 w 107"/>
                <a:gd name="T1" fmla="*/ 79 h 80"/>
                <a:gd name="T2" fmla="*/ 0 w 107"/>
                <a:gd name="T3" fmla="*/ 0 h 80"/>
                <a:gd name="T4" fmla="*/ 106 w 107"/>
                <a:gd name="T5" fmla="*/ 0 h 80"/>
                <a:gd name="T6" fmla="*/ 106 w 107"/>
                <a:gd name="T7" fmla="*/ 79 h 80"/>
                <a:gd name="T8" fmla="*/ 0 w 107"/>
                <a:gd name="T9" fmla="*/ 79 h 80"/>
              </a:gdLst>
              <a:ahLst/>
              <a:cxnLst>
                <a:cxn ang="0">
                  <a:pos x="T0" y="T1"/>
                </a:cxn>
                <a:cxn ang="0">
                  <a:pos x="T2" y="T3"/>
                </a:cxn>
                <a:cxn ang="0">
                  <a:pos x="T4" y="T5"/>
                </a:cxn>
                <a:cxn ang="0">
                  <a:pos x="T6" y="T7"/>
                </a:cxn>
                <a:cxn ang="0">
                  <a:pos x="T8" y="T9"/>
                </a:cxn>
              </a:cxnLst>
              <a:rect l="0" t="0" r="r" b="b"/>
              <a:pathLst>
                <a:path w="107" h="80">
                  <a:moveTo>
                    <a:pt x="0" y="79"/>
                  </a:moveTo>
                  <a:lnTo>
                    <a:pt x="0" y="0"/>
                  </a:lnTo>
                  <a:lnTo>
                    <a:pt x="106" y="0"/>
                  </a:lnTo>
                  <a:lnTo>
                    <a:pt x="106"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0" name="Freeform 59"/>
            <p:cNvSpPr>
              <a:spLocks noChangeArrowheads="1"/>
            </p:cNvSpPr>
            <p:nvPr/>
          </p:nvSpPr>
          <p:spPr bwMode="auto">
            <a:xfrm>
              <a:off x="2999888" y="8146023"/>
              <a:ext cx="55098" cy="79583"/>
            </a:xfrm>
            <a:custGeom>
              <a:avLst/>
              <a:gdLst>
                <a:gd name="T0" fmla="*/ 0 w 85"/>
                <a:gd name="T1" fmla="*/ 119 h 120"/>
                <a:gd name="T2" fmla="*/ 0 w 85"/>
                <a:gd name="T3" fmla="*/ 0 h 120"/>
                <a:gd name="T4" fmla="*/ 84 w 85"/>
                <a:gd name="T5" fmla="*/ 0 h 120"/>
                <a:gd name="T6" fmla="*/ 84 w 85"/>
                <a:gd name="T7" fmla="*/ 119 h 120"/>
                <a:gd name="T8" fmla="*/ 0 w 85"/>
                <a:gd name="T9" fmla="*/ 119 h 120"/>
              </a:gdLst>
              <a:ahLst/>
              <a:cxnLst>
                <a:cxn ang="0">
                  <a:pos x="T0" y="T1"/>
                </a:cxn>
                <a:cxn ang="0">
                  <a:pos x="T2" y="T3"/>
                </a:cxn>
                <a:cxn ang="0">
                  <a:pos x="T4" y="T5"/>
                </a:cxn>
                <a:cxn ang="0">
                  <a:pos x="T6" y="T7"/>
                </a:cxn>
                <a:cxn ang="0">
                  <a:pos x="T8" y="T9"/>
                </a:cxn>
              </a:cxnLst>
              <a:rect l="0" t="0" r="r" b="b"/>
              <a:pathLst>
                <a:path w="85" h="120">
                  <a:moveTo>
                    <a:pt x="0" y="119"/>
                  </a:moveTo>
                  <a:lnTo>
                    <a:pt x="0" y="0"/>
                  </a:lnTo>
                  <a:lnTo>
                    <a:pt x="84" y="0"/>
                  </a:lnTo>
                  <a:lnTo>
                    <a:pt x="84" y="119"/>
                  </a:lnTo>
                  <a:lnTo>
                    <a:pt x="0" y="11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1" name="Freeform 60"/>
            <p:cNvSpPr>
              <a:spLocks noChangeArrowheads="1"/>
            </p:cNvSpPr>
            <p:nvPr/>
          </p:nvSpPr>
          <p:spPr bwMode="auto">
            <a:xfrm>
              <a:off x="3434554" y="8146023"/>
              <a:ext cx="73465" cy="79583"/>
            </a:xfrm>
            <a:custGeom>
              <a:avLst/>
              <a:gdLst>
                <a:gd name="T0" fmla="*/ 110 w 111"/>
                <a:gd name="T1" fmla="*/ 0 h 120"/>
                <a:gd name="T2" fmla="*/ 110 w 111"/>
                <a:gd name="T3" fmla="*/ 119 h 120"/>
                <a:gd name="T4" fmla="*/ 0 w 111"/>
                <a:gd name="T5" fmla="*/ 119 h 120"/>
                <a:gd name="T6" fmla="*/ 0 w 111"/>
                <a:gd name="T7" fmla="*/ 0 h 120"/>
                <a:gd name="T8" fmla="*/ 110 w 111"/>
                <a:gd name="T9" fmla="*/ 0 h 120"/>
              </a:gdLst>
              <a:ahLst/>
              <a:cxnLst>
                <a:cxn ang="0">
                  <a:pos x="T0" y="T1"/>
                </a:cxn>
                <a:cxn ang="0">
                  <a:pos x="T2" y="T3"/>
                </a:cxn>
                <a:cxn ang="0">
                  <a:pos x="T4" y="T5"/>
                </a:cxn>
                <a:cxn ang="0">
                  <a:pos x="T6" y="T7"/>
                </a:cxn>
                <a:cxn ang="0">
                  <a:pos x="T8" y="T9"/>
                </a:cxn>
              </a:cxnLst>
              <a:rect l="0" t="0" r="r" b="b"/>
              <a:pathLst>
                <a:path w="111" h="120">
                  <a:moveTo>
                    <a:pt x="110" y="0"/>
                  </a:moveTo>
                  <a:lnTo>
                    <a:pt x="110" y="119"/>
                  </a:lnTo>
                  <a:lnTo>
                    <a:pt x="0" y="11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2" name="Freeform 61"/>
            <p:cNvSpPr>
              <a:spLocks noChangeArrowheads="1"/>
            </p:cNvSpPr>
            <p:nvPr/>
          </p:nvSpPr>
          <p:spPr bwMode="auto">
            <a:xfrm>
              <a:off x="3321296" y="8146023"/>
              <a:ext cx="70403" cy="7958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3" name="Freeform 62"/>
            <p:cNvSpPr>
              <a:spLocks noChangeArrowheads="1"/>
            </p:cNvSpPr>
            <p:nvPr/>
          </p:nvSpPr>
          <p:spPr bwMode="auto">
            <a:xfrm>
              <a:off x="3211098" y="8146023"/>
              <a:ext cx="70403" cy="7958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4" name="Freeform 63"/>
            <p:cNvSpPr>
              <a:spLocks noChangeArrowheads="1"/>
            </p:cNvSpPr>
            <p:nvPr/>
          </p:nvSpPr>
          <p:spPr bwMode="auto">
            <a:xfrm>
              <a:off x="3100902" y="8146023"/>
              <a:ext cx="70403" cy="7958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5" name="Freeform 64"/>
            <p:cNvSpPr>
              <a:spLocks noChangeArrowheads="1"/>
            </p:cNvSpPr>
            <p:nvPr/>
          </p:nvSpPr>
          <p:spPr bwMode="auto">
            <a:xfrm>
              <a:off x="2999888" y="7445081"/>
              <a:ext cx="55098" cy="52035"/>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6" name="Freeform 65"/>
            <p:cNvSpPr>
              <a:spLocks noChangeArrowheads="1"/>
            </p:cNvSpPr>
            <p:nvPr/>
          </p:nvSpPr>
          <p:spPr bwMode="auto">
            <a:xfrm>
              <a:off x="3211098" y="7445081"/>
              <a:ext cx="70403" cy="52035"/>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7" name="Freeform 66"/>
            <p:cNvSpPr>
              <a:spLocks noChangeArrowheads="1"/>
            </p:cNvSpPr>
            <p:nvPr/>
          </p:nvSpPr>
          <p:spPr bwMode="auto">
            <a:xfrm>
              <a:off x="3100902" y="7445081"/>
              <a:ext cx="70403" cy="52035"/>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8" name="Freeform 67"/>
            <p:cNvSpPr>
              <a:spLocks noChangeArrowheads="1"/>
            </p:cNvSpPr>
            <p:nvPr/>
          </p:nvSpPr>
          <p:spPr bwMode="auto">
            <a:xfrm>
              <a:off x="3434554" y="7445081"/>
              <a:ext cx="73465" cy="52035"/>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9" name="Freeform 68"/>
            <p:cNvSpPr>
              <a:spLocks noChangeArrowheads="1"/>
            </p:cNvSpPr>
            <p:nvPr/>
          </p:nvSpPr>
          <p:spPr bwMode="auto">
            <a:xfrm>
              <a:off x="3321296" y="7445081"/>
              <a:ext cx="70403" cy="52035"/>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0" name="Freeform 69"/>
            <p:cNvSpPr>
              <a:spLocks noChangeArrowheads="1"/>
            </p:cNvSpPr>
            <p:nvPr/>
          </p:nvSpPr>
          <p:spPr bwMode="auto">
            <a:xfrm>
              <a:off x="3321296" y="7331828"/>
              <a:ext cx="70403" cy="48974"/>
            </a:xfrm>
            <a:custGeom>
              <a:avLst/>
              <a:gdLst>
                <a:gd name="T0" fmla="*/ 0 w 107"/>
                <a:gd name="T1" fmla="*/ 0 h 76"/>
                <a:gd name="T2" fmla="*/ 106 w 107"/>
                <a:gd name="T3" fmla="*/ 0 h 76"/>
                <a:gd name="T4" fmla="*/ 106 w 107"/>
                <a:gd name="T5" fmla="*/ 75 h 76"/>
                <a:gd name="T6" fmla="*/ 0 w 107"/>
                <a:gd name="T7" fmla="*/ 75 h 76"/>
                <a:gd name="T8" fmla="*/ 0 w 107"/>
                <a:gd name="T9" fmla="*/ 0 h 76"/>
              </a:gdLst>
              <a:ahLst/>
              <a:cxnLst>
                <a:cxn ang="0">
                  <a:pos x="T0" y="T1"/>
                </a:cxn>
                <a:cxn ang="0">
                  <a:pos x="T2" y="T3"/>
                </a:cxn>
                <a:cxn ang="0">
                  <a:pos x="T4" y="T5"/>
                </a:cxn>
                <a:cxn ang="0">
                  <a:pos x="T6" y="T7"/>
                </a:cxn>
                <a:cxn ang="0">
                  <a:pos x="T8" y="T9"/>
                </a:cxn>
              </a:cxnLst>
              <a:rect l="0" t="0" r="r" b="b"/>
              <a:pathLst>
                <a:path w="107" h="76">
                  <a:moveTo>
                    <a:pt x="0" y="0"/>
                  </a:moveTo>
                  <a:lnTo>
                    <a:pt x="106" y="0"/>
                  </a:lnTo>
                  <a:lnTo>
                    <a:pt x="106" y="75"/>
                  </a:lnTo>
                  <a:lnTo>
                    <a:pt x="0" y="75"/>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1" name="Freeform 70"/>
            <p:cNvSpPr>
              <a:spLocks noChangeArrowheads="1"/>
            </p:cNvSpPr>
            <p:nvPr/>
          </p:nvSpPr>
          <p:spPr bwMode="auto">
            <a:xfrm>
              <a:off x="2999888" y="7331828"/>
              <a:ext cx="55098" cy="48974"/>
            </a:xfrm>
            <a:custGeom>
              <a:avLst/>
              <a:gdLst>
                <a:gd name="T0" fmla="*/ 0 w 85"/>
                <a:gd name="T1" fmla="*/ 75 h 76"/>
                <a:gd name="T2" fmla="*/ 0 w 85"/>
                <a:gd name="T3" fmla="*/ 0 h 76"/>
                <a:gd name="T4" fmla="*/ 84 w 85"/>
                <a:gd name="T5" fmla="*/ 0 h 76"/>
                <a:gd name="T6" fmla="*/ 84 w 85"/>
                <a:gd name="T7" fmla="*/ 75 h 76"/>
                <a:gd name="T8" fmla="*/ 0 w 85"/>
                <a:gd name="T9" fmla="*/ 75 h 76"/>
              </a:gdLst>
              <a:ahLst/>
              <a:cxnLst>
                <a:cxn ang="0">
                  <a:pos x="T0" y="T1"/>
                </a:cxn>
                <a:cxn ang="0">
                  <a:pos x="T2" y="T3"/>
                </a:cxn>
                <a:cxn ang="0">
                  <a:pos x="T4" y="T5"/>
                </a:cxn>
                <a:cxn ang="0">
                  <a:pos x="T6" y="T7"/>
                </a:cxn>
                <a:cxn ang="0">
                  <a:pos x="T8" y="T9"/>
                </a:cxn>
              </a:cxnLst>
              <a:rect l="0" t="0" r="r" b="b"/>
              <a:pathLst>
                <a:path w="85" h="76">
                  <a:moveTo>
                    <a:pt x="0" y="75"/>
                  </a:moveTo>
                  <a:lnTo>
                    <a:pt x="0" y="0"/>
                  </a:lnTo>
                  <a:lnTo>
                    <a:pt x="84" y="0"/>
                  </a:lnTo>
                  <a:lnTo>
                    <a:pt x="84" y="75"/>
                  </a:lnTo>
                  <a:lnTo>
                    <a:pt x="0" y="75"/>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2" name="Freeform 71"/>
            <p:cNvSpPr>
              <a:spLocks noChangeArrowheads="1"/>
            </p:cNvSpPr>
            <p:nvPr/>
          </p:nvSpPr>
          <p:spPr bwMode="auto">
            <a:xfrm>
              <a:off x="3434554" y="7331828"/>
              <a:ext cx="73465" cy="48974"/>
            </a:xfrm>
            <a:custGeom>
              <a:avLst/>
              <a:gdLst>
                <a:gd name="T0" fmla="*/ 110 w 111"/>
                <a:gd name="T1" fmla="*/ 0 h 76"/>
                <a:gd name="T2" fmla="*/ 110 w 111"/>
                <a:gd name="T3" fmla="*/ 75 h 76"/>
                <a:gd name="T4" fmla="*/ 0 w 111"/>
                <a:gd name="T5" fmla="*/ 75 h 76"/>
                <a:gd name="T6" fmla="*/ 0 w 111"/>
                <a:gd name="T7" fmla="*/ 0 h 76"/>
                <a:gd name="T8" fmla="*/ 110 w 111"/>
                <a:gd name="T9" fmla="*/ 0 h 76"/>
              </a:gdLst>
              <a:ahLst/>
              <a:cxnLst>
                <a:cxn ang="0">
                  <a:pos x="T0" y="T1"/>
                </a:cxn>
                <a:cxn ang="0">
                  <a:pos x="T2" y="T3"/>
                </a:cxn>
                <a:cxn ang="0">
                  <a:pos x="T4" y="T5"/>
                </a:cxn>
                <a:cxn ang="0">
                  <a:pos x="T6" y="T7"/>
                </a:cxn>
                <a:cxn ang="0">
                  <a:pos x="T8" y="T9"/>
                </a:cxn>
              </a:cxnLst>
              <a:rect l="0" t="0" r="r" b="b"/>
              <a:pathLst>
                <a:path w="111" h="76">
                  <a:moveTo>
                    <a:pt x="110" y="0"/>
                  </a:moveTo>
                  <a:lnTo>
                    <a:pt x="110" y="75"/>
                  </a:lnTo>
                  <a:lnTo>
                    <a:pt x="0" y="75"/>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3" name="Freeform 72"/>
            <p:cNvSpPr>
              <a:spLocks noChangeArrowheads="1"/>
            </p:cNvSpPr>
            <p:nvPr/>
          </p:nvSpPr>
          <p:spPr bwMode="auto">
            <a:xfrm>
              <a:off x="3211098" y="7331828"/>
              <a:ext cx="70403" cy="48974"/>
            </a:xfrm>
            <a:custGeom>
              <a:avLst/>
              <a:gdLst>
                <a:gd name="T0" fmla="*/ 106 w 107"/>
                <a:gd name="T1" fmla="*/ 75 h 76"/>
                <a:gd name="T2" fmla="*/ 0 w 107"/>
                <a:gd name="T3" fmla="*/ 75 h 76"/>
                <a:gd name="T4" fmla="*/ 0 w 107"/>
                <a:gd name="T5" fmla="*/ 0 h 76"/>
                <a:gd name="T6" fmla="*/ 106 w 107"/>
                <a:gd name="T7" fmla="*/ 0 h 76"/>
                <a:gd name="T8" fmla="*/ 106 w 107"/>
                <a:gd name="T9" fmla="*/ 75 h 76"/>
              </a:gdLst>
              <a:ahLst/>
              <a:cxnLst>
                <a:cxn ang="0">
                  <a:pos x="T0" y="T1"/>
                </a:cxn>
                <a:cxn ang="0">
                  <a:pos x="T2" y="T3"/>
                </a:cxn>
                <a:cxn ang="0">
                  <a:pos x="T4" y="T5"/>
                </a:cxn>
                <a:cxn ang="0">
                  <a:pos x="T6" y="T7"/>
                </a:cxn>
                <a:cxn ang="0">
                  <a:pos x="T8" y="T9"/>
                </a:cxn>
              </a:cxnLst>
              <a:rect l="0" t="0" r="r" b="b"/>
              <a:pathLst>
                <a:path w="107" h="76">
                  <a:moveTo>
                    <a:pt x="106" y="75"/>
                  </a:moveTo>
                  <a:lnTo>
                    <a:pt x="0" y="75"/>
                  </a:lnTo>
                  <a:lnTo>
                    <a:pt x="0" y="0"/>
                  </a:lnTo>
                  <a:lnTo>
                    <a:pt x="106" y="0"/>
                  </a:lnTo>
                  <a:lnTo>
                    <a:pt x="106" y="75"/>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4" name="Freeform 73"/>
            <p:cNvSpPr>
              <a:spLocks noChangeArrowheads="1"/>
            </p:cNvSpPr>
            <p:nvPr/>
          </p:nvSpPr>
          <p:spPr bwMode="auto">
            <a:xfrm>
              <a:off x="3100902" y="7331828"/>
              <a:ext cx="70403" cy="48974"/>
            </a:xfrm>
            <a:custGeom>
              <a:avLst/>
              <a:gdLst>
                <a:gd name="T0" fmla="*/ 106 w 107"/>
                <a:gd name="T1" fmla="*/ 75 h 76"/>
                <a:gd name="T2" fmla="*/ 0 w 107"/>
                <a:gd name="T3" fmla="*/ 75 h 76"/>
                <a:gd name="T4" fmla="*/ 0 w 107"/>
                <a:gd name="T5" fmla="*/ 0 h 76"/>
                <a:gd name="T6" fmla="*/ 106 w 107"/>
                <a:gd name="T7" fmla="*/ 0 h 76"/>
                <a:gd name="T8" fmla="*/ 106 w 107"/>
                <a:gd name="T9" fmla="*/ 75 h 76"/>
              </a:gdLst>
              <a:ahLst/>
              <a:cxnLst>
                <a:cxn ang="0">
                  <a:pos x="T0" y="T1"/>
                </a:cxn>
                <a:cxn ang="0">
                  <a:pos x="T2" y="T3"/>
                </a:cxn>
                <a:cxn ang="0">
                  <a:pos x="T4" y="T5"/>
                </a:cxn>
                <a:cxn ang="0">
                  <a:pos x="T6" y="T7"/>
                </a:cxn>
                <a:cxn ang="0">
                  <a:pos x="T8" y="T9"/>
                </a:cxn>
              </a:cxnLst>
              <a:rect l="0" t="0" r="r" b="b"/>
              <a:pathLst>
                <a:path w="107" h="76">
                  <a:moveTo>
                    <a:pt x="106" y="75"/>
                  </a:moveTo>
                  <a:lnTo>
                    <a:pt x="0" y="75"/>
                  </a:lnTo>
                  <a:lnTo>
                    <a:pt x="0" y="0"/>
                  </a:lnTo>
                  <a:lnTo>
                    <a:pt x="106" y="0"/>
                  </a:lnTo>
                  <a:lnTo>
                    <a:pt x="106" y="75"/>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5" name="Freeform 74"/>
            <p:cNvSpPr>
              <a:spLocks noChangeArrowheads="1"/>
            </p:cNvSpPr>
            <p:nvPr/>
          </p:nvSpPr>
          <p:spPr bwMode="auto">
            <a:xfrm>
              <a:off x="2999888" y="7215515"/>
              <a:ext cx="55098" cy="52035"/>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6" name="Freeform 75"/>
            <p:cNvSpPr>
              <a:spLocks noChangeArrowheads="1"/>
            </p:cNvSpPr>
            <p:nvPr/>
          </p:nvSpPr>
          <p:spPr bwMode="auto">
            <a:xfrm>
              <a:off x="3321296" y="7215515"/>
              <a:ext cx="70403" cy="52035"/>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7" name="Freeform 76"/>
            <p:cNvSpPr>
              <a:spLocks noChangeArrowheads="1"/>
            </p:cNvSpPr>
            <p:nvPr/>
          </p:nvSpPr>
          <p:spPr bwMode="auto">
            <a:xfrm>
              <a:off x="3434554" y="7215515"/>
              <a:ext cx="73465" cy="52035"/>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8" name="Freeform 77"/>
            <p:cNvSpPr>
              <a:spLocks noChangeArrowheads="1"/>
            </p:cNvSpPr>
            <p:nvPr/>
          </p:nvSpPr>
          <p:spPr bwMode="auto">
            <a:xfrm>
              <a:off x="3211098" y="7215515"/>
              <a:ext cx="70403" cy="52035"/>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9" name="Freeform 78"/>
            <p:cNvSpPr>
              <a:spLocks noChangeArrowheads="1"/>
            </p:cNvSpPr>
            <p:nvPr/>
          </p:nvSpPr>
          <p:spPr bwMode="auto">
            <a:xfrm>
              <a:off x="3100902" y="7215515"/>
              <a:ext cx="70403" cy="52035"/>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0" name="Freeform 79"/>
            <p:cNvSpPr>
              <a:spLocks noChangeArrowheads="1"/>
            </p:cNvSpPr>
            <p:nvPr/>
          </p:nvSpPr>
          <p:spPr bwMode="auto">
            <a:xfrm>
              <a:off x="1368360" y="6092172"/>
              <a:ext cx="272431" cy="3835283"/>
            </a:xfrm>
            <a:custGeom>
              <a:avLst/>
              <a:gdLst>
                <a:gd name="T0" fmla="*/ 0 w 395"/>
                <a:gd name="T1" fmla="*/ 5527 h 5528"/>
                <a:gd name="T2" fmla="*/ 394 w 395"/>
                <a:gd name="T3" fmla="*/ 5527 h 5528"/>
                <a:gd name="T4" fmla="*/ 394 w 395"/>
                <a:gd name="T5" fmla="*/ 0 h 5528"/>
                <a:gd name="T6" fmla="*/ 0 w 395"/>
                <a:gd name="T7" fmla="*/ 0 h 5528"/>
                <a:gd name="T8" fmla="*/ 0 w 395"/>
                <a:gd name="T9" fmla="*/ 5527 h 5528"/>
              </a:gdLst>
              <a:ahLst/>
              <a:cxnLst>
                <a:cxn ang="0">
                  <a:pos x="T0" y="T1"/>
                </a:cxn>
                <a:cxn ang="0">
                  <a:pos x="T2" y="T3"/>
                </a:cxn>
                <a:cxn ang="0">
                  <a:pos x="T4" y="T5"/>
                </a:cxn>
                <a:cxn ang="0">
                  <a:pos x="T6" y="T7"/>
                </a:cxn>
                <a:cxn ang="0">
                  <a:pos x="T8" y="T9"/>
                </a:cxn>
              </a:cxnLst>
              <a:rect l="0" t="0" r="r" b="b"/>
              <a:pathLst>
                <a:path w="395" h="5528">
                  <a:moveTo>
                    <a:pt x="0" y="5527"/>
                  </a:moveTo>
                  <a:lnTo>
                    <a:pt x="394" y="5527"/>
                  </a:lnTo>
                  <a:lnTo>
                    <a:pt x="394" y="0"/>
                  </a:lnTo>
                  <a:lnTo>
                    <a:pt x="0" y="0"/>
                  </a:lnTo>
                  <a:lnTo>
                    <a:pt x="0" y="5527"/>
                  </a:lnTo>
                </a:path>
              </a:pathLst>
            </a:custGeom>
            <a:solidFill>
              <a:srgbClr val="DDB1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1" name="Freeform 80"/>
            <p:cNvSpPr>
              <a:spLocks noChangeArrowheads="1"/>
            </p:cNvSpPr>
            <p:nvPr/>
          </p:nvSpPr>
          <p:spPr bwMode="auto">
            <a:xfrm>
              <a:off x="1659158" y="6297251"/>
              <a:ext cx="1007078" cy="2635418"/>
            </a:xfrm>
            <a:custGeom>
              <a:avLst/>
              <a:gdLst>
                <a:gd name="T0" fmla="*/ 1244 w 1457"/>
                <a:gd name="T1" fmla="*/ 0 h 3802"/>
                <a:gd name="T2" fmla="*/ 1244 w 1457"/>
                <a:gd name="T3" fmla="*/ 0 h 3802"/>
                <a:gd name="T4" fmla="*/ 1239 w 1457"/>
                <a:gd name="T5" fmla="*/ 0 h 3802"/>
                <a:gd name="T6" fmla="*/ 509 w 1457"/>
                <a:gd name="T7" fmla="*/ 13 h 3802"/>
                <a:gd name="T8" fmla="*/ 0 w 1457"/>
                <a:gd name="T9" fmla="*/ 637 h 3802"/>
                <a:gd name="T10" fmla="*/ 13 w 1457"/>
                <a:gd name="T11" fmla="*/ 3562 h 3802"/>
                <a:gd name="T12" fmla="*/ 208 w 1457"/>
                <a:gd name="T13" fmla="*/ 3801 h 3802"/>
                <a:gd name="T14" fmla="*/ 213 w 1457"/>
                <a:gd name="T15" fmla="*/ 3801 h 3802"/>
                <a:gd name="T16" fmla="*/ 943 w 1457"/>
                <a:gd name="T17" fmla="*/ 3788 h 3802"/>
                <a:gd name="T18" fmla="*/ 1452 w 1457"/>
                <a:gd name="T19" fmla="*/ 3168 h 3802"/>
                <a:gd name="T20" fmla="*/ 1443 w 1457"/>
                <a:gd name="T21" fmla="*/ 239 h 3802"/>
                <a:gd name="T22" fmla="*/ 1244 w 1457"/>
                <a:gd name="T23" fmla="*/ 0 h 3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7" h="3802">
                  <a:moveTo>
                    <a:pt x="1244" y="0"/>
                  </a:moveTo>
                  <a:lnTo>
                    <a:pt x="1244" y="0"/>
                  </a:lnTo>
                  <a:cubicBezTo>
                    <a:pt x="1244" y="0"/>
                    <a:pt x="1244" y="0"/>
                    <a:pt x="1239" y="0"/>
                  </a:cubicBezTo>
                  <a:cubicBezTo>
                    <a:pt x="509" y="13"/>
                    <a:pt x="509" y="13"/>
                    <a:pt x="509" y="13"/>
                  </a:cubicBezTo>
                  <a:cubicBezTo>
                    <a:pt x="275" y="18"/>
                    <a:pt x="0" y="354"/>
                    <a:pt x="0" y="637"/>
                  </a:cubicBezTo>
                  <a:cubicBezTo>
                    <a:pt x="13" y="3562"/>
                    <a:pt x="13" y="3562"/>
                    <a:pt x="13" y="3562"/>
                  </a:cubicBezTo>
                  <a:cubicBezTo>
                    <a:pt x="13" y="3708"/>
                    <a:pt x="89" y="3801"/>
                    <a:pt x="208" y="3801"/>
                  </a:cubicBezTo>
                  <a:cubicBezTo>
                    <a:pt x="213" y="3801"/>
                    <a:pt x="213" y="3801"/>
                    <a:pt x="213" y="3801"/>
                  </a:cubicBezTo>
                  <a:cubicBezTo>
                    <a:pt x="943" y="3788"/>
                    <a:pt x="943" y="3788"/>
                    <a:pt x="943" y="3788"/>
                  </a:cubicBezTo>
                  <a:cubicBezTo>
                    <a:pt x="1182" y="3783"/>
                    <a:pt x="1456" y="3451"/>
                    <a:pt x="1452" y="3168"/>
                  </a:cubicBezTo>
                  <a:cubicBezTo>
                    <a:pt x="1443" y="239"/>
                    <a:pt x="1443" y="239"/>
                    <a:pt x="1443" y="239"/>
                  </a:cubicBezTo>
                  <a:cubicBezTo>
                    <a:pt x="1443" y="93"/>
                    <a:pt x="1367" y="0"/>
                    <a:pt x="1244" y="0"/>
                  </a:cubicBez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2" name="Freeform 81"/>
            <p:cNvSpPr>
              <a:spLocks noChangeArrowheads="1"/>
            </p:cNvSpPr>
            <p:nvPr/>
          </p:nvSpPr>
          <p:spPr bwMode="auto">
            <a:xfrm>
              <a:off x="2849897" y="4451540"/>
              <a:ext cx="673426" cy="853985"/>
            </a:xfrm>
            <a:custGeom>
              <a:avLst/>
              <a:gdLst>
                <a:gd name="T0" fmla="*/ 664 w 974"/>
                <a:gd name="T1" fmla="*/ 420 h 1235"/>
                <a:gd name="T2" fmla="*/ 434 w 974"/>
                <a:gd name="T3" fmla="*/ 185 h 1235"/>
                <a:gd name="T4" fmla="*/ 394 w 974"/>
                <a:gd name="T5" fmla="*/ 110 h 1235"/>
                <a:gd name="T6" fmla="*/ 354 w 974"/>
                <a:gd name="T7" fmla="*/ 35 h 1235"/>
                <a:gd name="T8" fmla="*/ 40 w 974"/>
                <a:gd name="T9" fmla="*/ 137 h 1235"/>
                <a:gd name="T10" fmla="*/ 53 w 974"/>
                <a:gd name="T11" fmla="*/ 238 h 1235"/>
                <a:gd name="T12" fmla="*/ 93 w 974"/>
                <a:gd name="T13" fmla="*/ 314 h 1235"/>
                <a:gd name="T14" fmla="*/ 124 w 974"/>
                <a:gd name="T15" fmla="*/ 389 h 1235"/>
                <a:gd name="T16" fmla="*/ 146 w 974"/>
                <a:gd name="T17" fmla="*/ 686 h 1235"/>
                <a:gd name="T18" fmla="*/ 704 w 974"/>
                <a:gd name="T19" fmla="*/ 1137 h 1235"/>
                <a:gd name="T20" fmla="*/ 664 w 974"/>
                <a:gd name="T21" fmla="*/ 420 h 1235"/>
                <a:gd name="T22" fmla="*/ 385 w 974"/>
                <a:gd name="T23" fmla="*/ 487 h 1235"/>
                <a:gd name="T24" fmla="*/ 376 w 974"/>
                <a:gd name="T25" fmla="*/ 504 h 1235"/>
                <a:gd name="T26" fmla="*/ 274 w 974"/>
                <a:gd name="T27" fmla="*/ 327 h 1235"/>
                <a:gd name="T28" fmla="*/ 385 w 974"/>
                <a:gd name="T29" fmla="*/ 487 h 1235"/>
                <a:gd name="T30" fmla="*/ 642 w 974"/>
                <a:gd name="T31" fmla="*/ 478 h 1235"/>
                <a:gd name="T32" fmla="*/ 677 w 974"/>
                <a:gd name="T33" fmla="*/ 1084 h 1235"/>
                <a:gd name="T34" fmla="*/ 203 w 974"/>
                <a:gd name="T35" fmla="*/ 703 h 1235"/>
                <a:gd name="T36" fmla="*/ 203 w 974"/>
                <a:gd name="T37" fmla="*/ 699 h 1235"/>
                <a:gd name="T38" fmla="*/ 221 w 974"/>
                <a:gd name="T39" fmla="*/ 354 h 1235"/>
                <a:gd name="T40" fmla="*/ 310 w 974"/>
                <a:gd name="T41" fmla="*/ 531 h 1235"/>
                <a:gd name="T42" fmla="*/ 380 w 974"/>
                <a:gd name="T43" fmla="*/ 845 h 1235"/>
                <a:gd name="T44" fmla="*/ 354 w 974"/>
                <a:gd name="T45" fmla="*/ 610 h 1235"/>
                <a:gd name="T46" fmla="*/ 425 w 974"/>
                <a:gd name="T47" fmla="*/ 721 h 1235"/>
                <a:gd name="T48" fmla="*/ 359 w 974"/>
                <a:gd name="T49" fmla="*/ 561 h 1235"/>
                <a:gd name="T50" fmla="*/ 438 w 974"/>
                <a:gd name="T51" fmla="*/ 522 h 1235"/>
                <a:gd name="T52" fmla="*/ 527 w 974"/>
                <a:gd name="T53" fmla="*/ 668 h 1235"/>
                <a:gd name="T54" fmla="*/ 478 w 974"/>
                <a:gd name="T55" fmla="*/ 544 h 1235"/>
                <a:gd name="T56" fmla="*/ 659 w 974"/>
                <a:gd name="T57" fmla="*/ 703 h 1235"/>
                <a:gd name="T58" fmla="*/ 438 w 974"/>
                <a:gd name="T59" fmla="*/ 464 h 1235"/>
                <a:gd name="T60" fmla="*/ 350 w 974"/>
                <a:gd name="T61" fmla="*/ 287 h 1235"/>
                <a:gd name="T62" fmla="*/ 637 w 974"/>
                <a:gd name="T63" fmla="*/ 473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1235">
                  <a:moveTo>
                    <a:pt x="664" y="420"/>
                  </a:moveTo>
                  <a:lnTo>
                    <a:pt x="664" y="420"/>
                  </a:lnTo>
                  <a:cubicBezTo>
                    <a:pt x="664" y="420"/>
                    <a:pt x="500" y="345"/>
                    <a:pt x="434" y="230"/>
                  </a:cubicBezTo>
                  <a:cubicBezTo>
                    <a:pt x="438" y="216"/>
                    <a:pt x="438" y="199"/>
                    <a:pt x="434" y="185"/>
                  </a:cubicBezTo>
                  <a:cubicBezTo>
                    <a:pt x="425" y="172"/>
                    <a:pt x="407" y="163"/>
                    <a:pt x="389" y="159"/>
                  </a:cubicBezTo>
                  <a:cubicBezTo>
                    <a:pt x="398" y="146"/>
                    <a:pt x="402" y="128"/>
                    <a:pt x="394" y="110"/>
                  </a:cubicBezTo>
                  <a:cubicBezTo>
                    <a:pt x="385" y="97"/>
                    <a:pt x="367" y="84"/>
                    <a:pt x="350" y="84"/>
                  </a:cubicBezTo>
                  <a:cubicBezTo>
                    <a:pt x="359" y="70"/>
                    <a:pt x="363" y="48"/>
                    <a:pt x="354" y="35"/>
                  </a:cubicBezTo>
                  <a:cubicBezTo>
                    <a:pt x="341" y="8"/>
                    <a:pt x="306" y="0"/>
                    <a:pt x="274" y="13"/>
                  </a:cubicBezTo>
                  <a:cubicBezTo>
                    <a:pt x="40" y="137"/>
                    <a:pt x="40" y="137"/>
                    <a:pt x="40" y="137"/>
                  </a:cubicBezTo>
                  <a:cubicBezTo>
                    <a:pt x="9" y="150"/>
                    <a:pt x="0" y="185"/>
                    <a:pt x="13" y="212"/>
                  </a:cubicBezTo>
                  <a:cubicBezTo>
                    <a:pt x="18" y="225"/>
                    <a:pt x="35" y="234"/>
                    <a:pt x="53" y="238"/>
                  </a:cubicBezTo>
                  <a:cubicBezTo>
                    <a:pt x="44" y="252"/>
                    <a:pt x="44" y="270"/>
                    <a:pt x="49" y="287"/>
                  </a:cubicBezTo>
                  <a:cubicBezTo>
                    <a:pt x="57" y="305"/>
                    <a:pt x="75" y="314"/>
                    <a:pt x="93" y="314"/>
                  </a:cubicBezTo>
                  <a:cubicBezTo>
                    <a:pt x="84" y="331"/>
                    <a:pt x="80" y="349"/>
                    <a:pt x="89" y="362"/>
                  </a:cubicBezTo>
                  <a:cubicBezTo>
                    <a:pt x="97" y="376"/>
                    <a:pt x="111" y="384"/>
                    <a:pt x="124" y="389"/>
                  </a:cubicBezTo>
                  <a:cubicBezTo>
                    <a:pt x="181" y="513"/>
                    <a:pt x="146" y="686"/>
                    <a:pt x="146" y="686"/>
                  </a:cubicBezTo>
                  <a:lnTo>
                    <a:pt x="146" y="686"/>
                  </a:lnTo>
                  <a:cubicBezTo>
                    <a:pt x="124" y="778"/>
                    <a:pt x="133" y="876"/>
                    <a:pt x="177" y="968"/>
                  </a:cubicBezTo>
                  <a:cubicBezTo>
                    <a:pt x="274" y="1159"/>
                    <a:pt x="514" y="1234"/>
                    <a:pt x="704" y="1137"/>
                  </a:cubicBezTo>
                  <a:cubicBezTo>
                    <a:pt x="898" y="1035"/>
                    <a:pt x="973" y="800"/>
                    <a:pt x="872" y="606"/>
                  </a:cubicBezTo>
                  <a:cubicBezTo>
                    <a:pt x="827" y="518"/>
                    <a:pt x="752" y="455"/>
                    <a:pt x="664" y="420"/>
                  </a:cubicBezTo>
                  <a:close/>
                  <a:moveTo>
                    <a:pt x="385" y="487"/>
                  </a:moveTo>
                  <a:lnTo>
                    <a:pt x="385" y="487"/>
                  </a:lnTo>
                  <a:cubicBezTo>
                    <a:pt x="385" y="491"/>
                    <a:pt x="385" y="491"/>
                    <a:pt x="385" y="495"/>
                  </a:cubicBezTo>
                  <a:cubicBezTo>
                    <a:pt x="385" y="495"/>
                    <a:pt x="380" y="500"/>
                    <a:pt x="376" y="504"/>
                  </a:cubicBezTo>
                  <a:cubicBezTo>
                    <a:pt x="372" y="504"/>
                    <a:pt x="363" y="504"/>
                    <a:pt x="359" y="495"/>
                  </a:cubicBezTo>
                  <a:cubicBezTo>
                    <a:pt x="274" y="327"/>
                    <a:pt x="274" y="327"/>
                    <a:pt x="274" y="327"/>
                  </a:cubicBezTo>
                  <a:cubicBezTo>
                    <a:pt x="297" y="318"/>
                    <a:pt x="297" y="318"/>
                    <a:pt x="297" y="318"/>
                  </a:cubicBezTo>
                  <a:lnTo>
                    <a:pt x="385" y="487"/>
                  </a:lnTo>
                  <a:close/>
                  <a:moveTo>
                    <a:pt x="642" y="478"/>
                  </a:moveTo>
                  <a:lnTo>
                    <a:pt x="642" y="478"/>
                  </a:lnTo>
                  <a:cubicBezTo>
                    <a:pt x="721" y="504"/>
                    <a:pt x="783" y="561"/>
                    <a:pt x="818" y="637"/>
                  </a:cubicBezTo>
                  <a:cubicBezTo>
                    <a:pt x="903" y="796"/>
                    <a:pt x="841" y="999"/>
                    <a:pt x="677" y="1084"/>
                  </a:cubicBezTo>
                  <a:cubicBezTo>
                    <a:pt x="514" y="1168"/>
                    <a:pt x="314" y="1102"/>
                    <a:pt x="230" y="938"/>
                  </a:cubicBezTo>
                  <a:cubicBezTo>
                    <a:pt x="190" y="867"/>
                    <a:pt x="181" y="783"/>
                    <a:pt x="203" y="703"/>
                  </a:cubicBezTo>
                  <a:cubicBezTo>
                    <a:pt x="203" y="699"/>
                    <a:pt x="203" y="699"/>
                    <a:pt x="203" y="699"/>
                  </a:cubicBezTo>
                  <a:lnTo>
                    <a:pt x="203" y="699"/>
                  </a:lnTo>
                  <a:cubicBezTo>
                    <a:pt x="208" y="690"/>
                    <a:pt x="239" y="513"/>
                    <a:pt x="181" y="376"/>
                  </a:cubicBezTo>
                  <a:cubicBezTo>
                    <a:pt x="221" y="354"/>
                    <a:pt x="221" y="354"/>
                    <a:pt x="221" y="354"/>
                  </a:cubicBezTo>
                  <a:cubicBezTo>
                    <a:pt x="310" y="526"/>
                    <a:pt x="310" y="526"/>
                    <a:pt x="310" y="526"/>
                  </a:cubicBezTo>
                  <a:cubicBezTo>
                    <a:pt x="310" y="526"/>
                    <a:pt x="310" y="526"/>
                    <a:pt x="310" y="531"/>
                  </a:cubicBezTo>
                  <a:cubicBezTo>
                    <a:pt x="363" y="836"/>
                    <a:pt x="363" y="836"/>
                    <a:pt x="363" y="836"/>
                  </a:cubicBezTo>
                  <a:cubicBezTo>
                    <a:pt x="363" y="845"/>
                    <a:pt x="372" y="849"/>
                    <a:pt x="380" y="845"/>
                  </a:cubicBezTo>
                  <a:cubicBezTo>
                    <a:pt x="389" y="845"/>
                    <a:pt x="394" y="836"/>
                    <a:pt x="389" y="827"/>
                  </a:cubicBezTo>
                  <a:cubicBezTo>
                    <a:pt x="354" y="610"/>
                    <a:pt x="354" y="610"/>
                    <a:pt x="354" y="610"/>
                  </a:cubicBezTo>
                  <a:cubicBezTo>
                    <a:pt x="411" y="717"/>
                    <a:pt x="411" y="717"/>
                    <a:pt x="411" y="717"/>
                  </a:cubicBezTo>
                  <a:cubicBezTo>
                    <a:pt x="411" y="721"/>
                    <a:pt x="420" y="725"/>
                    <a:pt x="425" y="721"/>
                  </a:cubicBezTo>
                  <a:cubicBezTo>
                    <a:pt x="434" y="717"/>
                    <a:pt x="434" y="712"/>
                    <a:pt x="434" y="703"/>
                  </a:cubicBezTo>
                  <a:cubicBezTo>
                    <a:pt x="359" y="561"/>
                    <a:pt x="359" y="561"/>
                    <a:pt x="359" y="561"/>
                  </a:cubicBezTo>
                  <a:cubicBezTo>
                    <a:pt x="372" y="566"/>
                    <a:pt x="389" y="561"/>
                    <a:pt x="407" y="557"/>
                  </a:cubicBezTo>
                  <a:cubicBezTo>
                    <a:pt x="420" y="548"/>
                    <a:pt x="434" y="535"/>
                    <a:pt x="438" y="522"/>
                  </a:cubicBezTo>
                  <a:cubicBezTo>
                    <a:pt x="514" y="663"/>
                    <a:pt x="514" y="663"/>
                    <a:pt x="514" y="663"/>
                  </a:cubicBezTo>
                  <a:cubicBezTo>
                    <a:pt x="514" y="668"/>
                    <a:pt x="522" y="672"/>
                    <a:pt x="527" y="668"/>
                  </a:cubicBezTo>
                  <a:cubicBezTo>
                    <a:pt x="536" y="663"/>
                    <a:pt x="536" y="659"/>
                    <a:pt x="536" y="650"/>
                  </a:cubicBezTo>
                  <a:cubicBezTo>
                    <a:pt x="478" y="544"/>
                    <a:pt x="478" y="544"/>
                    <a:pt x="478" y="544"/>
                  </a:cubicBezTo>
                  <a:cubicBezTo>
                    <a:pt x="637" y="703"/>
                    <a:pt x="637" y="703"/>
                    <a:pt x="637" y="703"/>
                  </a:cubicBezTo>
                  <a:cubicBezTo>
                    <a:pt x="642" y="708"/>
                    <a:pt x="650" y="708"/>
                    <a:pt x="659" y="703"/>
                  </a:cubicBezTo>
                  <a:cubicBezTo>
                    <a:pt x="664" y="699"/>
                    <a:pt x="664" y="690"/>
                    <a:pt x="659" y="681"/>
                  </a:cubicBezTo>
                  <a:cubicBezTo>
                    <a:pt x="438" y="464"/>
                    <a:pt x="438" y="464"/>
                    <a:pt x="438" y="464"/>
                  </a:cubicBezTo>
                  <a:cubicBezTo>
                    <a:pt x="438" y="460"/>
                    <a:pt x="438" y="460"/>
                    <a:pt x="438" y="455"/>
                  </a:cubicBezTo>
                  <a:cubicBezTo>
                    <a:pt x="350" y="287"/>
                    <a:pt x="350" y="287"/>
                    <a:pt x="350" y="287"/>
                  </a:cubicBezTo>
                  <a:cubicBezTo>
                    <a:pt x="389" y="270"/>
                    <a:pt x="389" y="270"/>
                    <a:pt x="389" y="270"/>
                  </a:cubicBezTo>
                  <a:cubicBezTo>
                    <a:pt x="469" y="393"/>
                    <a:pt x="628" y="473"/>
                    <a:pt x="637" y="473"/>
                  </a:cubicBezTo>
                  <a:cubicBezTo>
                    <a:pt x="642" y="478"/>
                    <a:pt x="642" y="478"/>
                    <a:pt x="642" y="478"/>
                  </a:cubicBezTo>
                  <a:close/>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3" name="Freeform 82"/>
            <p:cNvSpPr>
              <a:spLocks noChangeArrowheads="1"/>
            </p:cNvSpPr>
            <p:nvPr/>
          </p:nvSpPr>
          <p:spPr bwMode="auto">
            <a:xfrm>
              <a:off x="2868264" y="4414809"/>
              <a:ext cx="153052" cy="113253"/>
            </a:xfrm>
            <a:custGeom>
              <a:avLst/>
              <a:gdLst>
                <a:gd name="T0" fmla="*/ 67 w 227"/>
                <a:gd name="T1" fmla="*/ 35 h 169"/>
                <a:gd name="T2" fmla="*/ 67 w 227"/>
                <a:gd name="T3" fmla="*/ 35 h 169"/>
                <a:gd name="T4" fmla="*/ 94 w 227"/>
                <a:gd name="T5" fmla="*/ 22 h 169"/>
                <a:gd name="T6" fmla="*/ 226 w 227"/>
                <a:gd name="T7" fmla="*/ 66 h 169"/>
                <a:gd name="T8" fmla="*/ 27 w 227"/>
                <a:gd name="T9" fmla="*/ 168 h 169"/>
                <a:gd name="T10" fmla="*/ 67 w 227"/>
                <a:gd name="T11" fmla="*/ 35 h 169"/>
              </a:gdLst>
              <a:ahLst/>
              <a:cxnLst>
                <a:cxn ang="0">
                  <a:pos x="T0" y="T1"/>
                </a:cxn>
                <a:cxn ang="0">
                  <a:pos x="T2" y="T3"/>
                </a:cxn>
                <a:cxn ang="0">
                  <a:pos x="T4" y="T5"/>
                </a:cxn>
                <a:cxn ang="0">
                  <a:pos x="T6" y="T7"/>
                </a:cxn>
                <a:cxn ang="0">
                  <a:pos x="T8" y="T9"/>
                </a:cxn>
                <a:cxn ang="0">
                  <a:pos x="T10" y="T11"/>
                </a:cxn>
              </a:cxnLst>
              <a:rect l="0" t="0" r="r" b="b"/>
              <a:pathLst>
                <a:path w="227" h="169">
                  <a:moveTo>
                    <a:pt x="67" y="35"/>
                  </a:moveTo>
                  <a:lnTo>
                    <a:pt x="67" y="35"/>
                  </a:lnTo>
                  <a:cubicBezTo>
                    <a:pt x="94" y="22"/>
                    <a:pt x="94" y="22"/>
                    <a:pt x="94" y="22"/>
                  </a:cubicBezTo>
                  <a:cubicBezTo>
                    <a:pt x="142" y="0"/>
                    <a:pt x="200" y="17"/>
                    <a:pt x="226" y="66"/>
                  </a:cubicBezTo>
                  <a:cubicBezTo>
                    <a:pt x="27" y="168"/>
                    <a:pt x="27" y="168"/>
                    <a:pt x="27" y="168"/>
                  </a:cubicBezTo>
                  <a:cubicBezTo>
                    <a:pt x="0" y="119"/>
                    <a:pt x="18" y="61"/>
                    <a:pt x="67" y="35"/>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4" name="Freeform 83"/>
            <p:cNvSpPr>
              <a:spLocks noChangeArrowheads="1"/>
            </p:cNvSpPr>
            <p:nvPr/>
          </p:nvSpPr>
          <p:spPr bwMode="auto">
            <a:xfrm>
              <a:off x="3149878" y="4901489"/>
              <a:ext cx="58159" cy="45913"/>
            </a:xfrm>
            <a:custGeom>
              <a:avLst/>
              <a:gdLst>
                <a:gd name="T0" fmla="*/ 71 w 86"/>
                <a:gd name="T1" fmla="*/ 45 h 72"/>
                <a:gd name="T2" fmla="*/ 71 w 86"/>
                <a:gd name="T3" fmla="*/ 45 h 72"/>
                <a:gd name="T4" fmla="*/ 36 w 86"/>
                <a:gd name="T5" fmla="*/ 62 h 72"/>
                <a:gd name="T6" fmla="*/ 5 w 86"/>
                <a:gd name="T7" fmla="*/ 53 h 72"/>
                <a:gd name="T8" fmla="*/ 13 w 86"/>
                <a:gd name="T9" fmla="*/ 22 h 72"/>
                <a:gd name="T10" fmla="*/ 49 w 86"/>
                <a:gd name="T11" fmla="*/ 5 h 72"/>
                <a:gd name="T12" fmla="*/ 80 w 86"/>
                <a:gd name="T13" fmla="*/ 13 h 72"/>
                <a:gd name="T14" fmla="*/ 71 w 86"/>
                <a:gd name="T15" fmla="*/ 45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2">
                  <a:moveTo>
                    <a:pt x="71" y="45"/>
                  </a:moveTo>
                  <a:lnTo>
                    <a:pt x="71" y="45"/>
                  </a:lnTo>
                  <a:cubicBezTo>
                    <a:pt x="36" y="62"/>
                    <a:pt x="36" y="62"/>
                    <a:pt x="36" y="62"/>
                  </a:cubicBezTo>
                  <a:cubicBezTo>
                    <a:pt x="27" y="71"/>
                    <a:pt x="13" y="67"/>
                    <a:pt x="5" y="53"/>
                  </a:cubicBezTo>
                  <a:cubicBezTo>
                    <a:pt x="0" y="45"/>
                    <a:pt x="5" y="27"/>
                    <a:pt x="13" y="22"/>
                  </a:cubicBezTo>
                  <a:cubicBezTo>
                    <a:pt x="49" y="5"/>
                    <a:pt x="49" y="5"/>
                    <a:pt x="49" y="5"/>
                  </a:cubicBezTo>
                  <a:cubicBezTo>
                    <a:pt x="62" y="0"/>
                    <a:pt x="76" y="5"/>
                    <a:pt x="80" y="13"/>
                  </a:cubicBezTo>
                  <a:cubicBezTo>
                    <a:pt x="85" y="27"/>
                    <a:pt x="80" y="40"/>
                    <a:pt x="71" y="45"/>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5" name="Freeform 84"/>
            <p:cNvSpPr>
              <a:spLocks noChangeArrowheads="1"/>
            </p:cNvSpPr>
            <p:nvPr/>
          </p:nvSpPr>
          <p:spPr bwMode="auto">
            <a:xfrm>
              <a:off x="3125390" y="4935159"/>
              <a:ext cx="156113" cy="88766"/>
            </a:xfrm>
            <a:custGeom>
              <a:avLst/>
              <a:gdLst>
                <a:gd name="T0" fmla="*/ 226 w 231"/>
                <a:gd name="T1" fmla="*/ 22 h 133"/>
                <a:gd name="T2" fmla="*/ 226 w 231"/>
                <a:gd name="T3" fmla="*/ 22 h 133"/>
                <a:gd name="T4" fmla="*/ 18 w 231"/>
                <a:gd name="T5" fmla="*/ 128 h 133"/>
                <a:gd name="T6" fmla="*/ 0 w 231"/>
                <a:gd name="T7" fmla="*/ 124 h 133"/>
                <a:gd name="T8" fmla="*/ 4 w 231"/>
                <a:gd name="T9" fmla="*/ 110 h 133"/>
                <a:gd name="T10" fmla="*/ 217 w 231"/>
                <a:gd name="T11" fmla="*/ 4 h 133"/>
                <a:gd name="T12" fmla="*/ 230 w 231"/>
                <a:gd name="T13" fmla="*/ 9 h 133"/>
                <a:gd name="T14" fmla="*/ 226 w 231"/>
                <a:gd name="T15" fmla="*/ 2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33">
                  <a:moveTo>
                    <a:pt x="226" y="22"/>
                  </a:moveTo>
                  <a:lnTo>
                    <a:pt x="226" y="22"/>
                  </a:lnTo>
                  <a:cubicBezTo>
                    <a:pt x="18" y="128"/>
                    <a:pt x="18" y="128"/>
                    <a:pt x="18" y="128"/>
                  </a:cubicBezTo>
                  <a:cubicBezTo>
                    <a:pt x="9" y="132"/>
                    <a:pt x="4" y="128"/>
                    <a:pt x="0" y="124"/>
                  </a:cubicBezTo>
                  <a:cubicBezTo>
                    <a:pt x="0" y="119"/>
                    <a:pt x="0" y="115"/>
                    <a:pt x="4" y="110"/>
                  </a:cubicBezTo>
                  <a:cubicBezTo>
                    <a:pt x="217" y="4"/>
                    <a:pt x="217" y="4"/>
                    <a:pt x="217" y="4"/>
                  </a:cubicBezTo>
                  <a:cubicBezTo>
                    <a:pt x="221" y="0"/>
                    <a:pt x="226" y="4"/>
                    <a:pt x="230" y="9"/>
                  </a:cubicBezTo>
                  <a:cubicBezTo>
                    <a:pt x="230" y="13"/>
                    <a:pt x="230" y="18"/>
                    <a:pt x="226" y="22"/>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6" name="Freeform 85"/>
            <p:cNvSpPr>
              <a:spLocks noChangeArrowheads="1"/>
            </p:cNvSpPr>
            <p:nvPr/>
          </p:nvSpPr>
          <p:spPr bwMode="auto">
            <a:xfrm>
              <a:off x="1613242" y="4065869"/>
              <a:ext cx="2060072" cy="2512983"/>
            </a:xfrm>
            <a:custGeom>
              <a:avLst/>
              <a:gdLst>
                <a:gd name="T0" fmla="*/ 721 w 2974"/>
                <a:gd name="T1" fmla="*/ 3032 h 3625"/>
                <a:gd name="T2" fmla="*/ 721 w 2974"/>
                <a:gd name="T3" fmla="*/ 3032 h 3625"/>
                <a:gd name="T4" fmla="*/ 721 w 2974"/>
                <a:gd name="T5" fmla="*/ 3315 h 3625"/>
                <a:gd name="T6" fmla="*/ 442 w 2974"/>
                <a:gd name="T7" fmla="*/ 3624 h 3625"/>
                <a:gd name="T8" fmla="*/ 1836 w 2974"/>
                <a:gd name="T9" fmla="*/ 3624 h 3625"/>
                <a:gd name="T10" fmla="*/ 1142 w 2974"/>
                <a:gd name="T11" fmla="*/ 3235 h 3625"/>
                <a:gd name="T12" fmla="*/ 1057 w 2974"/>
                <a:gd name="T13" fmla="*/ 3235 h 3625"/>
                <a:gd name="T14" fmla="*/ 1057 w 2974"/>
                <a:gd name="T15" fmla="*/ 3027 h 3625"/>
                <a:gd name="T16" fmla="*/ 1009 w 2974"/>
                <a:gd name="T17" fmla="*/ 3027 h 3625"/>
                <a:gd name="T18" fmla="*/ 429 w 2974"/>
                <a:gd name="T19" fmla="*/ 2209 h 3625"/>
                <a:gd name="T20" fmla="*/ 504 w 2974"/>
                <a:gd name="T21" fmla="*/ 2027 h 3625"/>
                <a:gd name="T22" fmla="*/ 482 w 2974"/>
                <a:gd name="T23" fmla="*/ 1921 h 3625"/>
                <a:gd name="T24" fmla="*/ 1460 w 2974"/>
                <a:gd name="T25" fmla="*/ 1186 h 3625"/>
                <a:gd name="T26" fmla="*/ 1544 w 2974"/>
                <a:gd name="T27" fmla="*/ 1607 h 3625"/>
                <a:gd name="T28" fmla="*/ 2973 w 2974"/>
                <a:gd name="T29" fmla="*/ 801 h 3625"/>
                <a:gd name="T30" fmla="*/ 2239 w 2974"/>
                <a:gd name="T31" fmla="*/ 448 h 3625"/>
                <a:gd name="T32" fmla="*/ 2111 w 2974"/>
                <a:gd name="T33" fmla="*/ 226 h 3625"/>
                <a:gd name="T34" fmla="*/ 1641 w 2974"/>
                <a:gd name="T35" fmla="*/ 98 h 3625"/>
                <a:gd name="T36" fmla="*/ 1513 w 2974"/>
                <a:gd name="T37" fmla="*/ 567 h 3625"/>
                <a:gd name="T38" fmla="*/ 1588 w 2974"/>
                <a:gd name="T39" fmla="*/ 700 h 3625"/>
                <a:gd name="T40" fmla="*/ 1363 w 2974"/>
                <a:gd name="T41" fmla="*/ 868 h 3625"/>
                <a:gd name="T42" fmla="*/ 1376 w 2974"/>
                <a:gd name="T43" fmla="*/ 885 h 3625"/>
                <a:gd name="T44" fmla="*/ 168 w 2974"/>
                <a:gd name="T45" fmla="*/ 1788 h 3625"/>
                <a:gd name="T46" fmla="*/ 0 w 2974"/>
                <a:gd name="T47" fmla="*/ 2027 h 3625"/>
                <a:gd name="T48" fmla="*/ 177 w 2974"/>
                <a:gd name="T49" fmla="*/ 2266 h 3625"/>
                <a:gd name="T50" fmla="*/ 721 w 2974"/>
                <a:gd name="T51" fmla="*/ 3032 h 3625"/>
                <a:gd name="T52" fmla="*/ 1478 w 2974"/>
                <a:gd name="T53" fmla="*/ 1089 h 3625"/>
                <a:gd name="T54" fmla="*/ 1478 w 2974"/>
                <a:gd name="T55" fmla="*/ 1089 h 3625"/>
                <a:gd name="T56" fmla="*/ 863 w 2974"/>
                <a:gd name="T57" fmla="*/ 1549 h 3625"/>
                <a:gd name="T58" fmla="*/ 858 w 2974"/>
                <a:gd name="T59" fmla="*/ 1549 h 3625"/>
                <a:gd name="T60" fmla="*/ 451 w 2974"/>
                <a:gd name="T61" fmla="*/ 1704 h 3625"/>
                <a:gd name="T62" fmla="*/ 1433 w 2974"/>
                <a:gd name="T63" fmla="*/ 965 h 3625"/>
                <a:gd name="T64" fmla="*/ 1491 w 2974"/>
                <a:gd name="T65" fmla="*/ 1041 h 3625"/>
                <a:gd name="T66" fmla="*/ 1478 w 2974"/>
                <a:gd name="T67" fmla="*/ 1089 h 3625"/>
                <a:gd name="T68" fmla="*/ 447 w 2974"/>
                <a:gd name="T69" fmla="*/ 1864 h 3625"/>
                <a:gd name="T70" fmla="*/ 447 w 2974"/>
                <a:gd name="T71" fmla="*/ 1864 h 3625"/>
                <a:gd name="T72" fmla="*/ 376 w 2974"/>
                <a:gd name="T73" fmla="*/ 1806 h 3625"/>
                <a:gd name="T74" fmla="*/ 672 w 2974"/>
                <a:gd name="T75" fmla="*/ 1695 h 3625"/>
                <a:gd name="T76" fmla="*/ 447 w 2974"/>
                <a:gd name="T77" fmla="*/ 1864 h 3625"/>
                <a:gd name="T78" fmla="*/ 929 w 2974"/>
                <a:gd name="T79" fmla="*/ 3027 h 3625"/>
                <a:gd name="T80" fmla="*/ 929 w 2974"/>
                <a:gd name="T81" fmla="*/ 3027 h 3625"/>
                <a:gd name="T82" fmla="*/ 840 w 2974"/>
                <a:gd name="T83" fmla="*/ 3027 h 3625"/>
                <a:gd name="T84" fmla="*/ 305 w 2974"/>
                <a:gd name="T85" fmla="*/ 2275 h 3625"/>
                <a:gd name="T86" fmla="*/ 372 w 2974"/>
                <a:gd name="T87" fmla="*/ 2248 h 3625"/>
                <a:gd name="T88" fmla="*/ 929 w 2974"/>
                <a:gd name="T89" fmla="*/ 3027 h 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4" h="3625">
                  <a:moveTo>
                    <a:pt x="721" y="3032"/>
                  </a:moveTo>
                  <a:lnTo>
                    <a:pt x="721" y="3032"/>
                  </a:lnTo>
                  <a:cubicBezTo>
                    <a:pt x="721" y="3315"/>
                    <a:pt x="721" y="3315"/>
                    <a:pt x="721" y="3315"/>
                  </a:cubicBezTo>
                  <a:cubicBezTo>
                    <a:pt x="553" y="3386"/>
                    <a:pt x="442" y="3496"/>
                    <a:pt x="442" y="3624"/>
                  </a:cubicBezTo>
                  <a:cubicBezTo>
                    <a:pt x="1836" y="3624"/>
                    <a:pt x="1836" y="3624"/>
                    <a:pt x="1836" y="3624"/>
                  </a:cubicBezTo>
                  <a:cubicBezTo>
                    <a:pt x="1836" y="3408"/>
                    <a:pt x="1527" y="3235"/>
                    <a:pt x="1142" y="3235"/>
                  </a:cubicBezTo>
                  <a:cubicBezTo>
                    <a:pt x="1111" y="3235"/>
                    <a:pt x="1084" y="3235"/>
                    <a:pt x="1057" y="3235"/>
                  </a:cubicBezTo>
                  <a:cubicBezTo>
                    <a:pt x="1057" y="3027"/>
                    <a:pt x="1057" y="3027"/>
                    <a:pt x="1057" y="3027"/>
                  </a:cubicBezTo>
                  <a:cubicBezTo>
                    <a:pt x="1009" y="3027"/>
                    <a:pt x="1009" y="3027"/>
                    <a:pt x="1009" y="3027"/>
                  </a:cubicBezTo>
                  <a:cubicBezTo>
                    <a:pt x="429" y="2209"/>
                    <a:pt x="429" y="2209"/>
                    <a:pt x="429" y="2209"/>
                  </a:cubicBezTo>
                  <a:cubicBezTo>
                    <a:pt x="478" y="2164"/>
                    <a:pt x="504" y="2098"/>
                    <a:pt x="504" y="2027"/>
                  </a:cubicBezTo>
                  <a:cubicBezTo>
                    <a:pt x="504" y="1987"/>
                    <a:pt x="500" y="1952"/>
                    <a:pt x="482" y="1921"/>
                  </a:cubicBezTo>
                  <a:cubicBezTo>
                    <a:pt x="1460" y="1186"/>
                    <a:pt x="1460" y="1186"/>
                    <a:pt x="1460" y="1186"/>
                  </a:cubicBezTo>
                  <a:cubicBezTo>
                    <a:pt x="1442" y="1332"/>
                    <a:pt x="1469" y="1478"/>
                    <a:pt x="1544" y="1607"/>
                  </a:cubicBezTo>
                  <a:cubicBezTo>
                    <a:pt x="2973" y="801"/>
                    <a:pt x="2973" y="801"/>
                    <a:pt x="2973" y="801"/>
                  </a:cubicBezTo>
                  <a:cubicBezTo>
                    <a:pt x="2827" y="545"/>
                    <a:pt x="2535" y="416"/>
                    <a:pt x="2239" y="448"/>
                  </a:cubicBezTo>
                  <a:cubicBezTo>
                    <a:pt x="2111" y="226"/>
                    <a:pt x="2111" y="226"/>
                    <a:pt x="2111" y="226"/>
                  </a:cubicBezTo>
                  <a:cubicBezTo>
                    <a:pt x="2017" y="63"/>
                    <a:pt x="1809" y="0"/>
                    <a:pt x="1641" y="98"/>
                  </a:cubicBezTo>
                  <a:cubicBezTo>
                    <a:pt x="1478" y="191"/>
                    <a:pt x="1420" y="399"/>
                    <a:pt x="1513" y="567"/>
                  </a:cubicBezTo>
                  <a:cubicBezTo>
                    <a:pt x="1588" y="700"/>
                    <a:pt x="1588" y="700"/>
                    <a:pt x="1588" y="700"/>
                  </a:cubicBezTo>
                  <a:cubicBezTo>
                    <a:pt x="1363" y="868"/>
                    <a:pt x="1363" y="868"/>
                    <a:pt x="1363" y="868"/>
                  </a:cubicBezTo>
                  <a:cubicBezTo>
                    <a:pt x="1376" y="885"/>
                    <a:pt x="1376" y="885"/>
                    <a:pt x="1376" y="885"/>
                  </a:cubicBezTo>
                  <a:cubicBezTo>
                    <a:pt x="168" y="1788"/>
                    <a:pt x="168" y="1788"/>
                    <a:pt x="168" y="1788"/>
                  </a:cubicBezTo>
                  <a:cubicBezTo>
                    <a:pt x="71" y="1824"/>
                    <a:pt x="0" y="1916"/>
                    <a:pt x="0" y="2027"/>
                  </a:cubicBezTo>
                  <a:cubicBezTo>
                    <a:pt x="0" y="2138"/>
                    <a:pt x="75" y="2235"/>
                    <a:pt x="177" y="2266"/>
                  </a:cubicBezTo>
                  <a:lnTo>
                    <a:pt x="721" y="3032"/>
                  </a:lnTo>
                  <a:close/>
                  <a:moveTo>
                    <a:pt x="1478" y="1089"/>
                  </a:moveTo>
                  <a:lnTo>
                    <a:pt x="1478" y="1089"/>
                  </a:lnTo>
                  <a:cubicBezTo>
                    <a:pt x="863" y="1549"/>
                    <a:pt x="863" y="1549"/>
                    <a:pt x="863" y="1549"/>
                  </a:cubicBezTo>
                  <a:cubicBezTo>
                    <a:pt x="863" y="1549"/>
                    <a:pt x="863" y="1549"/>
                    <a:pt x="858" y="1549"/>
                  </a:cubicBezTo>
                  <a:cubicBezTo>
                    <a:pt x="451" y="1704"/>
                    <a:pt x="451" y="1704"/>
                    <a:pt x="451" y="1704"/>
                  </a:cubicBezTo>
                  <a:cubicBezTo>
                    <a:pt x="1433" y="965"/>
                    <a:pt x="1433" y="965"/>
                    <a:pt x="1433" y="965"/>
                  </a:cubicBezTo>
                  <a:cubicBezTo>
                    <a:pt x="1491" y="1041"/>
                    <a:pt x="1491" y="1041"/>
                    <a:pt x="1491" y="1041"/>
                  </a:cubicBezTo>
                  <a:cubicBezTo>
                    <a:pt x="1487" y="1058"/>
                    <a:pt x="1482" y="1076"/>
                    <a:pt x="1478" y="1089"/>
                  </a:cubicBezTo>
                  <a:close/>
                  <a:moveTo>
                    <a:pt x="447" y="1864"/>
                  </a:moveTo>
                  <a:lnTo>
                    <a:pt x="447" y="1864"/>
                  </a:lnTo>
                  <a:cubicBezTo>
                    <a:pt x="425" y="1841"/>
                    <a:pt x="403" y="1819"/>
                    <a:pt x="376" y="1806"/>
                  </a:cubicBezTo>
                  <a:cubicBezTo>
                    <a:pt x="672" y="1695"/>
                    <a:pt x="672" y="1695"/>
                    <a:pt x="672" y="1695"/>
                  </a:cubicBezTo>
                  <a:lnTo>
                    <a:pt x="447" y="1864"/>
                  </a:lnTo>
                  <a:close/>
                  <a:moveTo>
                    <a:pt x="929" y="3027"/>
                  </a:moveTo>
                  <a:lnTo>
                    <a:pt x="929" y="3027"/>
                  </a:lnTo>
                  <a:cubicBezTo>
                    <a:pt x="840" y="3027"/>
                    <a:pt x="840" y="3027"/>
                    <a:pt x="840" y="3027"/>
                  </a:cubicBezTo>
                  <a:cubicBezTo>
                    <a:pt x="305" y="2275"/>
                    <a:pt x="305" y="2275"/>
                    <a:pt x="305" y="2275"/>
                  </a:cubicBezTo>
                  <a:cubicBezTo>
                    <a:pt x="327" y="2270"/>
                    <a:pt x="354" y="2262"/>
                    <a:pt x="372" y="2248"/>
                  </a:cubicBezTo>
                  <a:lnTo>
                    <a:pt x="929" y="3027"/>
                  </a:lnTo>
                  <a:close/>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7" name="Freeform 86"/>
            <p:cNvSpPr>
              <a:spLocks noChangeArrowheads="1"/>
            </p:cNvSpPr>
            <p:nvPr/>
          </p:nvSpPr>
          <p:spPr bwMode="auto">
            <a:xfrm>
              <a:off x="1594876" y="5804449"/>
              <a:ext cx="1132580" cy="3085368"/>
            </a:xfrm>
            <a:custGeom>
              <a:avLst/>
              <a:gdLst>
                <a:gd name="T0" fmla="*/ 229 w 1637"/>
                <a:gd name="T1" fmla="*/ 3916 h 4448"/>
                <a:gd name="T2" fmla="*/ 229 w 1637"/>
                <a:gd name="T3" fmla="*/ 3916 h 4448"/>
                <a:gd name="T4" fmla="*/ 1057 w 1637"/>
                <a:gd name="T5" fmla="*/ 4319 h 4448"/>
                <a:gd name="T6" fmla="*/ 1636 w 1637"/>
                <a:gd name="T7" fmla="*/ 3956 h 4448"/>
                <a:gd name="T8" fmla="*/ 1636 w 1637"/>
                <a:gd name="T9" fmla="*/ 894 h 4448"/>
                <a:gd name="T10" fmla="*/ 1411 w 1637"/>
                <a:gd name="T11" fmla="*/ 531 h 4448"/>
                <a:gd name="T12" fmla="*/ 579 w 1637"/>
                <a:gd name="T13" fmla="*/ 128 h 4448"/>
                <a:gd name="T14" fmla="*/ 0 w 1637"/>
                <a:gd name="T15" fmla="*/ 491 h 4448"/>
                <a:gd name="T16" fmla="*/ 0 w 1637"/>
                <a:gd name="T17" fmla="*/ 3553 h 4448"/>
                <a:gd name="T18" fmla="*/ 229 w 1637"/>
                <a:gd name="T19" fmla="*/ 3916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7" h="4448">
                  <a:moveTo>
                    <a:pt x="229" y="3916"/>
                  </a:moveTo>
                  <a:lnTo>
                    <a:pt x="229" y="3916"/>
                  </a:lnTo>
                  <a:cubicBezTo>
                    <a:pt x="1057" y="4319"/>
                    <a:pt x="1057" y="4319"/>
                    <a:pt x="1057" y="4319"/>
                  </a:cubicBezTo>
                  <a:cubicBezTo>
                    <a:pt x="1327" y="4447"/>
                    <a:pt x="1636" y="4252"/>
                    <a:pt x="1636" y="3956"/>
                  </a:cubicBezTo>
                  <a:cubicBezTo>
                    <a:pt x="1636" y="894"/>
                    <a:pt x="1636" y="894"/>
                    <a:pt x="1636" y="894"/>
                  </a:cubicBezTo>
                  <a:cubicBezTo>
                    <a:pt x="1636" y="739"/>
                    <a:pt x="1548" y="597"/>
                    <a:pt x="1411" y="531"/>
                  </a:cubicBezTo>
                  <a:cubicBezTo>
                    <a:pt x="579" y="128"/>
                    <a:pt x="579" y="128"/>
                    <a:pt x="579" y="128"/>
                  </a:cubicBezTo>
                  <a:cubicBezTo>
                    <a:pt x="313" y="0"/>
                    <a:pt x="0" y="194"/>
                    <a:pt x="0" y="491"/>
                  </a:cubicBezTo>
                  <a:cubicBezTo>
                    <a:pt x="0" y="3553"/>
                    <a:pt x="0" y="3553"/>
                    <a:pt x="0" y="3553"/>
                  </a:cubicBezTo>
                  <a:cubicBezTo>
                    <a:pt x="0" y="3708"/>
                    <a:pt x="88" y="3849"/>
                    <a:pt x="229" y="3916"/>
                  </a:cubicBez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8" name="Freeform 87"/>
            <p:cNvSpPr>
              <a:spLocks noChangeArrowheads="1"/>
            </p:cNvSpPr>
            <p:nvPr/>
          </p:nvSpPr>
          <p:spPr bwMode="auto">
            <a:xfrm>
              <a:off x="1763233" y="5994223"/>
              <a:ext cx="899942" cy="2650723"/>
            </a:xfrm>
            <a:custGeom>
              <a:avLst/>
              <a:gdLst>
                <a:gd name="T0" fmla="*/ 1048 w 1302"/>
                <a:gd name="T1" fmla="*/ 3823 h 3824"/>
                <a:gd name="T2" fmla="*/ 1048 w 1302"/>
                <a:gd name="T3" fmla="*/ 3823 h 3824"/>
                <a:gd name="T4" fmla="*/ 1301 w 1302"/>
                <a:gd name="T5" fmla="*/ 3570 h 3824"/>
                <a:gd name="T6" fmla="*/ 1301 w 1302"/>
                <a:gd name="T7" fmla="*/ 633 h 3824"/>
                <a:gd name="T8" fmla="*/ 1159 w 1302"/>
                <a:gd name="T9" fmla="*/ 407 h 3824"/>
                <a:gd name="T10" fmla="*/ 358 w 1302"/>
                <a:gd name="T11" fmla="*/ 22 h 3824"/>
                <a:gd name="T12" fmla="*/ 252 w 1302"/>
                <a:gd name="T13" fmla="*/ 0 h 3824"/>
                <a:gd name="T14" fmla="*/ 0 w 1302"/>
                <a:gd name="T15" fmla="*/ 248 h 3824"/>
                <a:gd name="T16" fmla="*/ 0 w 1302"/>
                <a:gd name="T17" fmla="*/ 3185 h 3824"/>
                <a:gd name="T18" fmla="*/ 142 w 1302"/>
                <a:gd name="T19" fmla="*/ 3416 h 3824"/>
                <a:gd name="T20" fmla="*/ 938 w 1302"/>
                <a:gd name="T21" fmla="*/ 3801 h 3824"/>
                <a:gd name="T22" fmla="*/ 1048 w 1302"/>
                <a:gd name="T23" fmla="*/ 3823 h 3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2" h="3824">
                  <a:moveTo>
                    <a:pt x="1048" y="3823"/>
                  </a:moveTo>
                  <a:lnTo>
                    <a:pt x="1048" y="3823"/>
                  </a:lnTo>
                  <a:cubicBezTo>
                    <a:pt x="1168" y="3823"/>
                    <a:pt x="1301" y="3730"/>
                    <a:pt x="1301" y="3570"/>
                  </a:cubicBezTo>
                  <a:cubicBezTo>
                    <a:pt x="1301" y="633"/>
                    <a:pt x="1301" y="633"/>
                    <a:pt x="1301" y="633"/>
                  </a:cubicBezTo>
                  <a:cubicBezTo>
                    <a:pt x="1301" y="540"/>
                    <a:pt x="1243" y="451"/>
                    <a:pt x="1159" y="407"/>
                  </a:cubicBezTo>
                  <a:cubicBezTo>
                    <a:pt x="358" y="22"/>
                    <a:pt x="358" y="22"/>
                    <a:pt x="358" y="22"/>
                  </a:cubicBezTo>
                  <a:cubicBezTo>
                    <a:pt x="327" y="4"/>
                    <a:pt x="287" y="0"/>
                    <a:pt x="252" y="0"/>
                  </a:cubicBezTo>
                  <a:cubicBezTo>
                    <a:pt x="128" y="0"/>
                    <a:pt x="0" y="92"/>
                    <a:pt x="0" y="248"/>
                  </a:cubicBezTo>
                  <a:cubicBezTo>
                    <a:pt x="0" y="3185"/>
                    <a:pt x="0" y="3185"/>
                    <a:pt x="0" y="3185"/>
                  </a:cubicBezTo>
                  <a:cubicBezTo>
                    <a:pt x="0" y="3283"/>
                    <a:pt x="53" y="3371"/>
                    <a:pt x="142" y="3416"/>
                  </a:cubicBezTo>
                  <a:cubicBezTo>
                    <a:pt x="938" y="3801"/>
                    <a:pt x="938" y="3801"/>
                    <a:pt x="938" y="3801"/>
                  </a:cubicBezTo>
                  <a:cubicBezTo>
                    <a:pt x="973" y="3814"/>
                    <a:pt x="1013" y="3823"/>
                    <a:pt x="1048" y="382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9" name="Freeform 88"/>
            <p:cNvSpPr>
              <a:spLocks noChangeArrowheads="1"/>
            </p:cNvSpPr>
            <p:nvPr/>
          </p:nvSpPr>
          <p:spPr bwMode="auto">
            <a:xfrm>
              <a:off x="1594876" y="5908519"/>
              <a:ext cx="1065238" cy="2950688"/>
            </a:xfrm>
            <a:custGeom>
              <a:avLst/>
              <a:gdLst>
                <a:gd name="T0" fmla="*/ 194 w 1540"/>
                <a:gd name="T1" fmla="*/ 0 h 4254"/>
                <a:gd name="T2" fmla="*/ 194 w 1540"/>
                <a:gd name="T3" fmla="*/ 0 h 4254"/>
                <a:gd name="T4" fmla="*/ 101 w 1540"/>
                <a:gd name="T5" fmla="*/ 257 h 4254"/>
                <a:gd name="T6" fmla="*/ 101 w 1540"/>
                <a:gd name="T7" fmla="*/ 3319 h 4254"/>
                <a:gd name="T8" fmla="*/ 327 w 1540"/>
                <a:gd name="T9" fmla="*/ 3682 h 4254"/>
                <a:gd name="T10" fmla="*/ 1154 w 1540"/>
                <a:gd name="T11" fmla="*/ 4080 h 4254"/>
                <a:gd name="T12" fmla="*/ 1539 w 1540"/>
                <a:gd name="T13" fmla="*/ 4062 h 4254"/>
                <a:gd name="T14" fmla="*/ 1057 w 1540"/>
                <a:gd name="T15" fmla="*/ 4169 h 4254"/>
                <a:gd name="T16" fmla="*/ 229 w 1540"/>
                <a:gd name="T17" fmla="*/ 3766 h 4254"/>
                <a:gd name="T18" fmla="*/ 0 w 1540"/>
                <a:gd name="T19" fmla="*/ 3403 h 4254"/>
                <a:gd name="T20" fmla="*/ 0 w 1540"/>
                <a:gd name="T21" fmla="*/ 341 h 4254"/>
                <a:gd name="T22" fmla="*/ 194 w 1540"/>
                <a:gd name="T23" fmla="*/ 0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0" h="4254">
                  <a:moveTo>
                    <a:pt x="194" y="0"/>
                  </a:moveTo>
                  <a:lnTo>
                    <a:pt x="194" y="0"/>
                  </a:lnTo>
                  <a:cubicBezTo>
                    <a:pt x="137" y="67"/>
                    <a:pt x="101" y="155"/>
                    <a:pt x="101" y="257"/>
                  </a:cubicBezTo>
                  <a:cubicBezTo>
                    <a:pt x="101" y="3319"/>
                    <a:pt x="101" y="3319"/>
                    <a:pt x="101" y="3319"/>
                  </a:cubicBezTo>
                  <a:cubicBezTo>
                    <a:pt x="101" y="3474"/>
                    <a:pt x="190" y="3616"/>
                    <a:pt x="327" y="3682"/>
                  </a:cubicBezTo>
                  <a:cubicBezTo>
                    <a:pt x="1154" y="4080"/>
                    <a:pt x="1154" y="4080"/>
                    <a:pt x="1154" y="4080"/>
                  </a:cubicBezTo>
                  <a:cubicBezTo>
                    <a:pt x="1287" y="4146"/>
                    <a:pt x="1428" y="4129"/>
                    <a:pt x="1539" y="4062"/>
                  </a:cubicBezTo>
                  <a:cubicBezTo>
                    <a:pt x="1428" y="4195"/>
                    <a:pt x="1234" y="4253"/>
                    <a:pt x="1057" y="4169"/>
                  </a:cubicBezTo>
                  <a:cubicBezTo>
                    <a:pt x="229" y="3766"/>
                    <a:pt x="229" y="3766"/>
                    <a:pt x="229" y="3766"/>
                  </a:cubicBezTo>
                  <a:cubicBezTo>
                    <a:pt x="88" y="3699"/>
                    <a:pt x="0" y="3558"/>
                    <a:pt x="0" y="3403"/>
                  </a:cubicBezTo>
                  <a:cubicBezTo>
                    <a:pt x="0" y="341"/>
                    <a:pt x="0" y="341"/>
                    <a:pt x="0" y="341"/>
                  </a:cubicBezTo>
                  <a:cubicBezTo>
                    <a:pt x="0" y="191"/>
                    <a:pt x="83" y="67"/>
                    <a:pt x="194" y="0"/>
                  </a:cubicBez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0" name="Freeform 89"/>
            <p:cNvSpPr>
              <a:spLocks noChangeArrowheads="1"/>
            </p:cNvSpPr>
            <p:nvPr/>
          </p:nvSpPr>
          <p:spPr bwMode="auto">
            <a:xfrm>
              <a:off x="1937711" y="6156450"/>
              <a:ext cx="42854" cy="731550"/>
            </a:xfrm>
            <a:custGeom>
              <a:avLst/>
              <a:gdLst>
                <a:gd name="T0" fmla="*/ 66 w 67"/>
                <a:gd name="T1" fmla="*/ 1058 h 1059"/>
                <a:gd name="T2" fmla="*/ 66 w 67"/>
                <a:gd name="T3" fmla="*/ 36 h 1059"/>
                <a:gd name="T4" fmla="*/ 0 w 67"/>
                <a:gd name="T5" fmla="*/ 0 h 1059"/>
                <a:gd name="T6" fmla="*/ 0 w 67"/>
                <a:gd name="T7" fmla="*/ 1022 h 1059"/>
                <a:gd name="T8" fmla="*/ 66 w 67"/>
                <a:gd name="T9" fmla="*/ 1058 h 1059"/>
              </a:gdLst>
              <a:ahLst/>
              <a:cxnLst>
                <a:cxn ang="0">
                  <a:pos x="T0" y="T1"/>
                </a:cxn>
                <a:cxn ang="0">
                  <a:pos x="T2" y="T3"/>
                </a:cxn>
                <a:cxn ang="0">
                  <a:pos x="T4" y="T5"/>
                </a:cxn>
                <a:cxn ang="0">
                  <a:pos x="T6" y="T7"/>
                </a:cxn>
                <a:cxn ang="0">
                  <a:pos x="T8" y="T9"/>
                </a:cxn>
              </a:cxnLst>
              <a:rect l="0" t="0" r="r" b="b"/>
              <a:pathLst>
                <a:path w="67" h="1059">
                  <a:moveTo>
                    <a:pt x="66" y="1058"/>
                  </a:moveTo>
                  <a:lnTo>
                    <a:pt x="66" y="36"/>
                  </a:lnTo>
                  <a:lnTo>
                    <a:pt x="0" y="0"/>
                  </a:lnTo>
                  <a:lnTo>
                    <a:pt x="0" y="1022"/>
                  </a:lnTo>
                  <a:lnTo>
                    <a:pt x="66" y="10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1" name="Freeform 90"/>
            <p:cNvSpPr>
              <a:spLocks noChangeArrowheads="1"/>
            </p:cNvSpPr>
            <p:nvPr/>
          </p:nvSpPr>
          <p:spPr bwMode="auto">
            <a:xfrm>
              <a:off x="2041786" y="6211546"/>
              <a:ext cx="39793" cy="731550"/>
            </a:xfrm>
            <a:custGeom>
              <a:avLst/>
              <a:gdLst>
                <a:gd name="T0" fmla="*/ 62 w 63"/>
                <a:gd name="T1" fmla="*/ 1058 h 1059"/>
                <a:gd name="T2" fmla="*/ 62 w 63"/>
                <a:gd name="T3" fmla="*/ 35 h 1059"/>
                <a:gd name="T4" fmla="*/ 0 w 63"/>
                <a:gd name="T5" fmla="*/ 0 h 1059"/>
                <a:gd name="T6" fmla="*/ 0 w 63"/>
                <a:gd name="T7" fmla="*/ 1022 h 1059"/>
                <a:gd name="T8" fmla="*/ 62 w 63"/>
                <a:gd name="T9" fmla="*/ 1058 h 1059"/>
              </a:gdLst>
              <a:ahLst/>
              <a:cxnLst>
                <a:cxn ang="0">
                  <a:pos x="T0" y="T1"/>
                </a:cxn>
                <a:cxn ang="0">
                  <a:pos x="T2" y="T3"/>
                </a:cxn>
                <a:cxn ang="0">
                  <a:pos x="T4" y="T5"/>
                </a:cxn>
                <a:cxn ang="0">
                  <a:pos x="T6" y="T7"/>
                </a:cxn>
                <a:cxn ang="0">
                  <a:pos x="T8" y="T9"/>
                </a:cxn>
              </a:cxnLst>
              <a:rect l="0" t="0" r="r" b="b"/>
              <a:pathLst>
                <a:path w="63" h="1059">
                  <a:moveTo>
                    <a:pt x="62" y="1058"/>
                  </a:moveTo>
                  <a:lnTo>
                    <a:pt x="62" y="35"/>
                  </a:lnTo>
                  <a:lnTo>
                    <a:pt x="0" y="0"/>
                  </a:lnTo>
                  <a:lnTo>
                    <a:pt x="0" y="1022"/>
                  </a:lnTo>
                  <a:lnTo>
                    <a:pt x="62" y="10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2" name="Freeform 91"/>
            <p:cNvSpPr>
              <a:spLocks noChangeArrowheads="1"/>
            </p:cNvSpPr>
            <p:nvPr/>
          </p:nvSpPr>
          <p:spPr bwMode="auto">
            <a:xfrm>
              <a:off x="2145861" y="6266642"/>
              <a:ext cx="39793" cy="731550"/>
            </a:xfrm>
            <a:custGeom>
              <a:avLst/>
              <a:gdLst>
                <a:gd name="T0" fmla="*/ 61 w 62"/>
                <a:gd name="T1" fmla="*/ 1057 h 1058"/>
                <a:gd name="T2" fmla="*/ 61 w 62"/>
                <a:gd name="T3" fmla="*/ 35 h 1058"/>
                <a:gd name="T4" fmla="*/ 0 w 62"/>
                <a:gd name="T5" fmla="*/ 0 h 1058"/>
                <a:gd name="T6" fmla="*/ 0 w 62"/>
                <a:gd name="T7" fmla="*/ 1022 h 1058"/>
                <a:gd name="T8" fmla="*/ 61 w 62"/>
                <a:gd name="T9" fmla="*/ 1057 h 1058"/>
              </a:gdLst>
              <a:ahLst/>
              <a:cxnLst>
                <a:cxn ang="0">
                  <a:pos x="T0" y="T1"/>
                </a:cxn>
                <a:cxn ang="0">
                  <a:pos x="T2" y="T3"/>
                </a:cxn>
                <a:cxn ang="0">
                  <a:pos x="T4" y="T5"/>
                </a:cxn>
                <a:cxn ang="0">
                  <a:pos x="T6" y="T7"/>
                </a:cxn>
                <a:cxn ang="0">
                  <a:pos x="T8" y="T9"/>
                </a:cxn>
              </a:cxnLst>
              <a:rect l="0" t="0" r="r" b="b"/>
              <a:pathLst>
                <a:path w="62" h="1058">
                  <a:moveTo>
                    <a:pt x="61" y="1057"/>
                  </a:moveTo>
                  <a:lnTo>
                    <a:pt x="61" y="35"/>
                  </a:lnTo>
                  <a:lnTo>
                    <a:pt x="0" y="0"/>
                  </a:lnTo>
                  <a:lnTo>
                    <a:pt x="0" y="1022"/>
                  </a:lnTo>
                  <a:lnTo>
                    <a:pt x="61" y="10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3" name="Freeform 92"/>
            <p:cNvSpPr>
              <a:spLocks noChangeArrowheads="1"/>
            </p:cNvSpPr>
            <p:nvPr/>
          </p:nvSpPr>
          <p:spPr bwMode="auto">
            <a:xfrm>
              <a:off x="2243814" y="6321738"/>
              <a:ext cx="42854" cy="731550"/>
            </a:xfrm>
            <a:custGeom>
              <a:avLst/>
              <a:gdLst>
                <a:gd name="T0" fmla="*/ 67 w 68"/>
                <a:gd name="T1" fmla="*/ 1058 h 1059"/>
                <a:gd name="T2" fmla="*/ 67 w 68"/>
                <a:gd name="T3" fmla="*/ 36 h 1059"/>
                <a:gd name="T4" fmla="*/ 0 w 68"/>
                <a:gd name="T5" fmla="*/ 0 h 1059"/>
                <a:gd name="T6" fmla="*/ 0 w 68"/>
                <a:gd name="T7" fmla="*/ 1022 h 1059"/>
                <a:gd name="T8" fmla="*/ 67 w 68"/>
                <a:gd name="T9" fmla="*/ 1058 h 1059"/>
              </a:gdLst>
              <a:ahLst/>
              <a:cxnLst>
                <a:cxn ang="0">
                  <a:pos x="T0" y="T1"/>
                </a:cxn>
                <a:cxn ang="0">
                  <a:pos x="T2" y="T3"/>
                </a:cxn>
                <a:cxn ang="0">
                  <a:pos x="T4" y="T5"/>
                </a:cxn>
                <a:cxn ang="0">
                  <a:pos x="T6" y="T7"/>
                </a:cxn>
                <a:cxn ang="0">
                  <a:pos x="T8" y="T9"/>
                </a:cxn>
              </a:cxnLst>
              <a:rect l="0" t="0" r="r" b="b"/>
              <a:pathLst>
                <a:path w="68" h="1059">
                  <a:moveTo>
                    <a:pt x="67" y="1058"/>
                  </a:moveTo>
                  <a:lnTo>
                    <a:pt x="67" y="36"/>
                  </a:lnTo>
                  <a:lnTo>
                    <a:pt x="0" y="0"/>
                  </a:lnTo>
                  <a:lnTo>
                    <a:pt x="0" y="1022"/>
                  </a:lnTo>
                  <a:lnTo>
                    <a:pt x="67" y="10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4" name="Freeform 93"/>
            <p:cNvSpPr>
              <a:spLocks noChangeArrowheads="1"/>
            </p:cNvSpPr>
            <p:nvPr/>
          </p:nvSpPr>
          <p:spPr bwMode="auto">
            <a:xfrm>
              <a:off x="2350950" y="6376834"/>
              <a:ext cx="39793" cy="731550"/>
            </a:xfrm>
            <a:custGeom>
              <a:avLst/>
              <a:gdLst>
                <a:gd name="T0" fmla="*/ 62 w 63"/>
                <a:gd name="T1" fmla="*/ 1057 h 1058"/>
                <a:gd name="T2" fmla="*/ 62 w 63"/>
                <a:gd name="T3" fmla="*/ 35 h 1058"/>
                <a:gd name="T4" fmla="*/ 0 w 63"/>
                <a:gd name="T5" fmla="*/ 0 h 1058"/>
                <a:gd name="T6" fmla="*/ 0 w 63"/>
                <a:gd name="T7" fmla="*/ 1022 h 1058"/>
                <a:gd name="T8" fmla="*/ 62 w 63"/>
                <a:gd name="T9" fmla="*/ 1057 h 1058"/>
              </a:gdLst>
              <a:ahLst/>
              <a:cxnLst>
                <a:cxn ang="0">
                  <a:pos x="T0" y="T1"/>
                </a:cxn>
                <a:cxn ang="0">
                  <a:pos x="T2" y="T3"/>
                </a:cxn>
                <a:cxn ang="0">
                  <a:pos x="T4" y="T5"/>
                </a:cxn>
                <a:cxn ang="0">
                  <a:pos x="T6" y="T7"/>
                </a:cxn>
                <a:cxn ang="0">
                  <a:pos x="T8" y="T9"/>
                </a:cxn>
              </a:cxnLst>
              <a:rect l="0" t="0" r="r" b="b"/>
              <a:pathLst>
                <a:path w="63" h="1058">
                  <a:moveTo>
                    <a:pt x="62" y="1057"/>
                  </a:moveTo>
                  <a:lnTo>
                    <a:pt x="62" y="35"/>
                  </a:lnTo>
                  <a:lnTo>
                    <a:pt x="0" y="0"/>
                  </a:lnTo>
                  <a:lnTo>
                    <a:pt x="0" y="1022"/>
                  </a:lnTo>
                  <a:lnTo>
                    <a:pt x="62" y="10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5" name="Freeform 94"/>
            <p:cNvSpPr>
              <a:spLocks noChangeArrowheads="1"/>
            </p:cNvSpPr>
            <p:nvPr/>
          </p:nvSpPr>
          <p:spPr bwMode="auto">
            <a:xfrm>
              <a:off x="2451964" y="6431929"/>
              <a:ext cx="39793" cy="557080"/>
            </a:xfrm>
            <a:custGeom>
              <a:avLst/>
              <a:gdLst>
                <a:gd name="T0" fmla="*/ 62 w 63"/>
                <a:gd name="T1" fmla="*/ 805 h 806"/>
                <a:gd name="T2" fmla="*/ 62 w 63"/>
                <a:gd name="T3" fmla="*/ 35 h 806"/>
                <a:gd name="T4" fmla="*/ 0 w 63"/>
                <a:gd name="T5" fmla="*/ 0 h 806"/>
                <a:gd name="T6" fmla="*/ 0 w 63"/>
                <a:gd name="T7" fmla="*/ 774 h 806"/>
                <a:gd name="T8" fmla="*/ 62 w 63"/>
                <a:gd name="T9" fmla="*/ 805 h 806"/>
              </a:gdLst>
              <a:ahLst/>
              <a:cxnLst>
                <a:cxn ang="0">
                  <a:pos x="T0" y="T1"/>
                </a:cxn>
                <a:cxn ang="0">
                  <a:pos x="T2" y="T3"/>
                </a:cxn>
                <a:cxn ang="0">
                  <a:pos x="T4" y="T5"/>
                </a:cxn>
                <a:cxn ang="0">
                  <a:pos x="T6" y="T7"/>
                </a:cxn>
                <a:cxn ang="0">
                  <a:pos x="T8" y="T9"/>
                </a:cxn>
              </a:cxnLst>
              <a:rect l="0" t="0" r="r" b="b"/>
              <a:pathLst>
                <a:path w="63" h="806">
                  <a:moveTo>
                    <a:pt x="62" y="805"/>
                  </a:moveTo>
                  <a:lnTo>
                    <a:pt x="62" y="35"/>
                  </a:lnTo>
                  <a:lnTo>
                    <a:pt x="0" y="0"/>
                  </a:lnTo>
                  <a:lnTo>
                    <a:pt x="0" y="774"/>
                  </a:lnTo>
                  <a:lnTo>
                    <a:pt x="62" y="80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6" name="Freeform 95"/>
            <p:cNvSpPr>
              <a:spLocks noChangeArrowheads="1"/>
            </p:cNvSpPr>
            <p:nvPr/>
          </p:nvSpPr>
          <p:spPr bwMode="auto">
            <a:xfrm>
              <a:off x="1937711" y="7200211"/>
              <a:ext cx="42854" cy="728489"/>
            </a:xfrm>
            <a:custGeom>
              <a:avLst/>
              <a:gdLst>
                <a:gd name="T0" fmla="*/ 66 w 67"/>
                <a:gd name="T1" fmla="*/ 1053 h 1054"/>
                <a:gd name="T2" fmla="*/ 66 w 67"/>
                <a:gd name="T3" fmla="*/ 35 h 1054"/>
                <a:gd name="T4" fmla="*/ 0 w 67"/>
                <a:gd name="T5" fmla="*/ 0 h 1054"/>
                <a:gd name="T6" fmla="*/ 0 w 67"/>
                <a:gd name="T7" fmla="*/ 1022 h 1054"/>
                <a:gd name="T8" fmla="*/ 66 w 67"/>
                <a:gd name="T9" fmla="*/ 1053 h 1054"/>
              </a:gdLst>
              <a:ahLst/>
              <a:cxnLst>
                <a:cxn ang="0">
                  <a:pos x="T0" y="T1"/>
                </a:cxn>
                <a:cxn ang="0">
                  <a:pos x="T2" y="T3"/>
                </a:cxn>
                <a:cxn ang="0">
                  <a:pos x="T4" y="T5"/>
                </a:cxn>
                <a:cxn ang="0">
                  <a:pos x="T6" y="T7"/>
                </a:cxn>
                <a:cxn ang="0">
                  <a:pos x="T8" y="T9"/>
                </a:cxn>
              </a:cxnLst>
              <a:rect l="0" t="0" r="r" b="b"/>
              <a:pathLst>
                <a:path w="67" h="1054">
                  <a:moveTo>
                    <a:pt x="66" y="1053"/>
                  </a:moveTo>
                  <a:lnTo>
                    <a:pt x="66" y="35"/>
                  </a:lnTo>
                  <a:lnTo>
                    <a:pt x="0" y="0"/>
                  </a:lnTo>
                  <a:lnTo>
                    <a:pt x="0" y="1022"/>
                  </a:lnTo>
                  <a:lnTo>
                    <a:pt x="66" y="105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7" name="Freeform 96"/>
            <p:cNvSpPr>
              <a:spLocks noChangeArrowheads="1"/>
            </p:cNvSpPr>
            <p:nvPr/>
          </p:nvSpPr>
          <p:spPr bwMode="auto">
            <a:xfrm>
              <a:off x="2041786" y="7255306"/>
              <a:ext cx="39793" cy="728489"/>
            </a:xfrm>
            <a:custGeom>
              <a:avLst/>
              <a:gdLst>
                <a:gd name="T0" fmla="*/ 62 w 63"/>
                <a:gd name="T1" fmla="*/ 1054 h 1055"/>
                <a:gd name="T2" fmla="*/ 62 w 63"/>
                <a:gd name="T3" fmla="*/ 36 h 1055"/>
                <a:gd name="T4" fmla="*/ 0 w 63"/>
                <a:gd name="T5" fmla="*/ 0 h 1055"/>
                <a:gd name="T6" fmla="*/ 0 w 63"/>
                <a:gd name="T7" fmla="*/ 1022 h 1055"/>
                <a:gd name="T8" fmla="*/ 62 w 63"/>
                <a:gd name="T9" fmla="*/ 1054 h 1055"/>
              </a:gdLst>
              <a:ahLst/>
              <a:cxnLst>
                <a:cxn ang="0">
                  <a:pos x="T0" y="T1"/>
                </a:cxn>
                <a:cxn ang="0">
                  <a:pos x="T2" y="T3"/>
                </a:cxn>
                <a:cxn ang="0">
                  <a:pos x="T4" y="T5"/>
                </a:cxn>
                <a:cxn ang="0">
                  <a:pos x="T6" y="T7"/>
                </a:cxn>
                <a:cxn ang="0">
                  <a:pos x="T8" y="T9"/>
                </a:cxn>
              </a:cxnLst>
              <a:rect l="0" t="0" r="r" b="b"/>
              <a:pathLst>
                <a:path w="63" h="1055">
                  <a:moveTo>
                    <a:pt x="62" y="1054"/>
                  </a:moveTo>
                  <a:lnTo>
                    <a:pt x="62" y="36"/>
                  </a:lnTo>
                  <a:lnTo>
                    <a:pt x="0" y="0"/>
                  </a:lnTo>
                  <a:lnTo>
                    <a:pt x="0" y="1022"/>
                  </a:lnTo>
                  <a:lnTo>
                    <a:pt x="62" y="10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8" name="Freeform 97"/>
            <p:cNvSpPr>
              <a:spLocks noChangeArrowheads="1"/>
            </p:cNvSpPr>
            <p:nvPr/>
          </p:nvSpPr>
          <p:spPr bwMode="auto">
            <a:xfrm>
              <a:off x="2145861" y="7310402"/>
              <a:ext cx="39793" cy="728489"/>
            </a:xfrm>
            <a:custGeom>
              <a:avLst/>
              <a:gdLst>
                <a:gd name="T0" fmla="*/ 61 w 62"/>
                <a:gd name="T1" fmla="*/ 1053 h 1054"/>
                <a:gd name="T2" fmla="*/ 61 w 62"/>
                <a:gd name="T3" fmla="*/ 36 h 1054"/>
                <a:gd name="T4" fmla="*/ 0 w 62"/>
                <a:gd name="T5" fmla="*/ 0 h 1054"/>
                <a:gd name="T6" fmla="*/ 0 w 62"/>
                <a:gd name="T7" fmla="*/ 1022 h 1054"/>
                <a:gd name="T8" fmla="*/ 61 w 62"/>
                <a:gd name="T9" fmla="*/ 1053 h 1054"/>
              </a:gdLst>
              <a:ahLst/>
              <a:cxnLst>
                <a:cxn ang="0">
                  <a:pos x="T0" y="T1"/>
                </a:cxn>
                <a:cxn ang="0">
                  <a:pos x="T2" y="T3"/>
                </a:cxn>
                <a:cxn ang="0">
                  <a:pos x="T4" y="T5"/>
                </a:cxn>
                <a:cxn ang="0">
                  <a:pos x="T6" y="T7"/>
                </a:cxn>
                <a:cxn ang="0">
                  <a:pos x="T8" y="T9"/>
                </a:cxn>
              </a:cxnLst>
              <a:rect l="0" t="0" r="r" b="b"/>
              <a:pathLst>
                <a:path w="62" h="1054">
                  <a:moveTo>
                    <a:pt x="61" y="1053"/>
                  </a:moveTo>
                  <a:lnTo>
                    <a:pt x="61" y="36"/>
                  </a:lnTo>
                  <a:lnTo>
                    <a:pt x="0" y="0"/>
                  </a:lnTo>
                  <a:lnTo>
                    <a:pt x="0" y="1022"/>
                  </a:lnTo>
                  <a:lnTo>
                    <a:pt x="61" y="105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9" name="Freeform 98"/>
            <p:cNvSpPr>
              <a:spLocks noChangeArrowheads="1"/>
            </p:cNvSpPr>
            <p:nvPr/>
          </p:nvSpPr>
          <p:spPr bwMode="auto">
            <a:xfrm>
              <a:off x="2243814" y="7365498"/>
              <a:ext cx="42854" cy="728489"/>
            </a:xfrm>
            <a:custGeom>
              <a:avLst/>
              <a:gdLst>
                <a:gd name="T0" fmla="*/ 67 w 68"/>
                <a:gd name="T1" fmla="*/ 1053 h 1054"/>
                <a:gd name="T2" fmla="*/ 67 w 68"/>
                <a:gd name="T3" fmla="*/ 35 h 1054"/>
                <a:gd name="T4" fmla="*/ 0 w 68"/>
                <a:gd name="T5" fmla="*/ 0 h 1054"/>
                <a:gd name="T6" fmla="*/ 0 w 68"/>
                <a:gd name="T7" fmla="*/ 1022 h 1054"/>
                <a:gd name="T8" fmla="*/ 67 w 68"/>
                <a:gd name="T9" fmla="*/ 1053 h 1054"/>
              </a:gdLst>
              <a:ahLst/>
              <a:cxnLst>
                <a:cxn ang="0">
                  <a:pos x="T0" y="T1"/>
                </a:cxn>
                <a:cxn ang="0">
                  <a:pos x="T2" y="T3"/>
                </a:cxn>
                <a:cxn ang="0">
                  <a:pos x="T4" y="T5"/>
                </a:cxn>
                <a:cxn ang="0">
                  <a:pos x="T6" y="T7"/>
                </a:cxn>
                <a:cxn ang="0">
                  <a:pos x="T8" y="T9"/>
                </a:cxn>
              </a:cxnLst>
              <a:rect l="0" t="0" r="r" b="b"/>
              <a:pathLst>
                <a:path w="68" h="1054">
                  <a:moveTo>
                    <a:pt x="67" y="1053"/>
                  </a:moveTo>
                  <a:lnTo>
                    <a:pt x="67" y="35"/>
                  </a:lnTo>
                  <a:lnTo>
                    <a:pt x="0" y="0"/>
                  </a:lnTo>
                  <a:lnTo>
                    <a:pt x="0" y="1022"/>
                  </a:lnTo>
                  <a:lnTo>
                    <a:pt x="67" y="105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0" name="Freeform 99"/>
            <p:cNvSpPr>
              <a:spLocks noChangeArrowheads="1"/>
            </p:cNvSpPr>
            <p:nvPr/>
          </p:nvSpPr>
          <p:spPr bwMode="auto">
            <a:xfrm>
              <a:off x="2350950" y="7420593"/>
              <a:ext cx="39793" cy="728489"/>
            </a:xfrm>
            <a:custGeom>
              <a:avLst/>
              <a:gdLst>
                <a:gd name="T0" fmla="*/ 62 w 63"/>
                <a:gd name="T1" fmla="*/ 1054 h 1055"/>
                <a:gd name="T2" fmla="*/ 62 w 63"/>
                <a:gd name="T3" fmla="*/ 36 h 1055"/>
                <a:gd name="T4" fmla="*/ 0 w 63"/>
                <a:gd name="T5" fmla="*/ 0 h 1055"/>
                <a:gd name="T6" fmla="*/ 0 w 63"/>
                <a:gd name="T7" fmla="*/ 1023 h 1055"/>
                <a:gd name="T8" fmla="*/ 62 w 63"/>
                <a:gd name="T9" fmla="*/ 1054 h 1055"/>
              </a:gdLst>
              <a:ahLst/>
              <a:cxnLst>
                <a:cxn ang="0">
                  <a:pos x="T0" y="T1"/>
                </a:cxn>
                <a:cxn ang="0">
                  <a:pos x="T2" y="T3"/>
                </a:cxn>
                <a:cxn ang="0">
                  <a:pos x="T4" y="T5"/>
                </a:cxn>
                <a:cxn ang="0">
                  <a:pos x="T6" y="T7"/>
                </a:cxn>
                <a:cxn ang="0">
                  <a:pos x="T8" y="T9"/>
                </a:cxn>
              </a:cxnLst>
              <a:rect l="0" t="0" r="r" b="b"/>
              <a:pathLst>
                <a:path w="63" h="1055">
                  <a:moveTo>
                    <a:pt x="62" y="1054"/>
                  </a:moveTo>
                  <a:lnTo>
                    <a:pt x="62" y="36"/>
                  </a:lnTo>
                  <a:lnTo>
                    <a:pt x="0" y="0"/>
                  </a:lnTo>
                  <a:lnTo>
                    <a:pt x="0" y="1023"/>
                  </a:lnTo>
                  <a:lnTo>
                    <a:pt x="62" y="10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1" name="Freeform 100"/>
            <p:cNvSpPr>
              <a:spLocks noChangeArrowheads="1"/>
            </p:cNvSpPr>
            <p:nvPr/>
          </p:nvSpPr>
          <p:spPr bwMode="auto">
            <a:xfrm>
              <a:off x="2451964" y="7475690"/>
              <a:ext cx="39793" cy="557080"/>
            </a:xfrm>
            <a:custGeom>
              <a:avLst/>
              <a:gdLst>
                <a:gd name="T0" fmla="*/ 62 w 63"/>
                <a:gd name="T1" fmla="*/ 805 h 806"/>
                <a:gd name="T2" fmla="*/ 62 w 63"/>
                <a:gd name="T3" fmla="*/ 35 h 806"/>
                <a:gd name="T4" fmla="*/ 0 w 63"/>
                <a:gd name="T5" fmla="*/ 0 h 806"/>
                <a:gd name="T6" fmla="*/ 0 w 63"/>
                <a:gd name="T7" fmla="*/ 770 h 806"/>
                <a:gd name="T8" fmla="*/ 62 w 63"/>
                <a:gd name="T9" fmla="*/ 805 h 806"/>
              </a:gdLst>
              <a:ahLst/>
              <a:cxnLst>
                <a:cxn ang="0">
                  <a:pos x="T0" y="T1"/>
                </a:cxn>
                <a:cxn ang="0">
                  <a:pos x="T2" y="T3"/>
                </a:cxn>
                <a:cxn ang="0">
                  <a:pos x="T4" y="T5"/>
                </a:cxn>
                <a:cxn ang="0">
                  <a:pos x="T6" y="T7"/>
                </a:cxn>
                <a:cxn ang="0">
                  <a:pos x="T8" y="T9"/>
                </a:cxn>
              </a:cxnLst>
              <a:rect l="0" t="0" r="r" b="b"/>
              <a:pathLst>
                <a:path w="63" h="806">
                  <a:moveTo>
                    <a:pt x="62" y="805"/>
                  </a:moveTo>
                  <a:lnTo>
                    <a:pt x="62" y="35"/>
                  </a:lnTo>
                  <a:lnTo>
                    <a:pt x="0" y="0"/>
                  </a:lnTo>
                  <a:lnTo>
                    <a:pt x="0" y="770"/>
                  </a:lnTo>
                  <a:lnTo>
                    <a:pt x="62" y="80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2" name="Freeform 101"/>
            <p:cNvSpPr>
              <a:spLocks noChangeArrowheads="1"/>
            </p:cNvSpPr>
            <p:nvPr/>
          </p:nvSpPr>
          <p:spPr bwMode="auto">
            <a:xfrm>
              <a:off x="1368360" y="9927455"/>
              <a:ext cx="3217140" cy="250992"/>
            </a:xfrm>
            <a:custGeom>
              <a:avLst/>
              <a:gdLst>
                <a:gd name="T0" fmla="*/ 0 w 4638"/>
                <a:gd name="T1" fmla="*/ 0 h 368"/>
                <a:gd name="T2" fmla="*/ 4637 w 4638"/>
                <a:gd name="T3" fmla="*/ 0 h 368"/>
                <a:gd name="T4" fmla="*/ 4637 w 4638"/>
                <a:gd name="T5" fmla="*/ 367 h 368"/>
                <a:gd name="T6" fmla="*/ 0 w 4638"/>
                <a:gd name="T7" fmla="*/ 367 h 368"/>
                <a:gd name="T8" fmla="*/ 0 w 4638"/>
                <a:gd name="T9" fmla="*/ 0 h 368"/>
              </a:gdLst>
              <a:ahLst/>
              <a:cxnLst>
                <a:cxn ang="0">
                  <a:pos x="T0" y="T1"/>
                </a:cxn>
                <a:cxn ang="0">
                  <a:pos x="T2" y="T3"/>
                </a:cxn>
                <a:cxn ang="0">
                  <a:pos x="T4" y="T5"/>
                </a:cxn>
                <a:cxn ang="0">
                  <a:pos x="T6" y="T7"/>
                </a:cxn>
                <a:cxn ang="0">
                  <a:pos x="T8" y="T9"/>
                </a:cxn>
              </a:cxnLst>
              <a:rect l="0" t="0" r="r" b="b"/>
              <a:pathLst>
                <a:path w="4638" h="368">
                  <a:moveTo>
                    <a:pt x="0" y="0"/>
                  </a:moveTo>
                  <a:lnTo>
                    <a:pt x="4637" y="0"/>
                  </a:lnTo>
                  <a:lnTo>
                    <a:pt x="4637" y="367"/>
                  </a:lnTo>
                  <a:lnTo>
                    <a:pt x="0" y="367"/>
                  </a:lnTo>
                  <a:lnTo>
                    <a:pt x="0"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3" name="Freeform 102"/>
            <p:cNvSpPr>
              <a:spLocks noChangeArrowheads="1"/>
            </p:cNvSpPr>
            <p:nvPr/>
          </p:nvSpPr>
          <p:spPr bwMode="auto">
            <a:xfrm>
              <a:off x="4279398" y="9927455"/>
              <a:ext cx="303042" cy="2427278"/>
            </a:xfrm>
            <a:custGeom>
              <a:avLst/>
              <a:gdLst>
                <a:gd name="T0" fmla="*/ 0 w 443"/>
                <a:gd name="T1" fmla="*/ 0 h 3501"/>
                <a:gd name="T2" fmla="*/ 442 w 443"/>
                <a:gd name="T3" fmla="*/ 0 h 3501"/>
                <a:gd name="T4" fmla="*/ 442 w 443"/>
                <a:gd name="T5" fmla="*/ 3500 h 3501"/>
                <a:gd name="T6" fmla="*/ 0 w 443"/>
                <a:gd name="T7" fmla="*/ 3500 h 3501"/>
                <a:gd name="T8" fmla="*/ 0 w 443"/>
                <a:gd name="T9" fmla="*/ 0 h 3501"/>
              </a:gdLst>
              <a:ahLst/>
              <a:cxnLst>
                <a:cxn ang="0">
                  <a:pos x="T0" y="T1"/>
                </a:cxn>
                <a:cxn ang="0">
                  <a:pos x="T2" y="T3"/>
                </a:cxn>
                <a:cxn ang="0">
                  <a:pos x="T4" y="T5"/>
                </a:cxn>
                <a:cxn ang="0">
                  <a:pos x="T6" y="T7"/>
                </a:cxn>
                <a:cxn ang="0">
                  <a:pos x="T8" y="T9"/>
                </a:cxn>
              </a:cxnLst>
              <a:rect l="0" t="0" r="r" b="b"/>
              <a:pathLst>
                <a:path w="443" h="3501">
                  <a:moveTo>
                    <a:pt x="0" y="0"/>
                  </a:moveTo>
                  <a:lnTo>
                    <a:pt x="442" y="0"/>
                  </a:lnTo>
                  <a:lnTo>
                    <a:pt x="442" y="3500"/>
                  </a:lnTo>
                  <a:lnTo>
                    <a:pt x="0" y="3500"/>
                  </a:lnTo>
                  <a:lnTo>
                    <a:pt x="0"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4" name="Freeform 103"/>
            <p:cNvSpPr>
              <a:spLocks noChangeArrowheads="1"/>
            </p:cNvSpPr>
            <p:nvPr/>
          </p:nvSpPr>
          <p:spPr bwMode="auto">
            <a:xfrm>
              <a:off x="1368360" y="9927455"/>
              <a:ext cx="303042" cy="2427278"/>
            </a:xfrm>
            <a:custGeom>
              <a:avLst/>
              <a:gdLst>
                <a:gd name="T0" fmla="*/ 0 w 443"/>
                <a:gd name="T1" fmla="*/ 0 h 3501"/>
                <a:gd name="T2" fmla="*/ 442 w 443"/>
                <a:gd name="T3" fmla="*/ 0 h 3501"/>
                <a:gd name="T4" fmla="*/ 442 w 443"/>
                <a:gd name="T5" fmla="*/ 3500 h 3501"/>
                <a:gd name="T6" fmla="*/ 0 w 443"/>
                <a:gd name="T7" fmla="*/ 3500 h 3501"/>
                <a:gd name="T8" fmla="*/ 0 w 443"/>
                <a:gd name="T9" fmla="*/ 0 h 3501"/>
              </a:gdLst>
              <a:ahLst/>
              <a:cxnLst>
                <a:cxn ang="0">
                  <a:pos x="T0" y="T1"/>
                </a:cxn>
                <a:cxn ang="0">
                  <a:pos x="T2" y="T3"/>
                </a:cxn>
                <a:cxn ang="0">
                  <a:pos x="T4" y="T5"/>
                </a:cxn>
                <a:cxn ang="0">
                  <a:pos x="T6" y="T7"/>
                </a:cxn>
                <a:cxn ang="0">
                  <a:pos x="T8" y="T9"/>
                </a:cxn>
              </a:cxnLst>
              <a:rect l="0" t="0" r="r" b="b"/>
              <a:pathLst>
                <a:path w="443" h="3501">
                  <a:moveTo>
                    <a:pt x="0" y="0"/>
                  </a:moveTo>
                  <a:lnTo>
                    <a:pt x="442" y="0"/>
                  </a:lnTo>
                  <a:lnTo>
                    <a:pt x="442" y="3500"/>
                  </a:lnTo>
                  <a:lnTo>
                    <a:pt x="0" y="3500"/>
                  </a:lnTo>
                  <a:lnTo>
                    <a:pt x="0"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5" name="Freeform 104"/>
            <p:cNvSpPr>
              <a:spLocks noChangeArrowheads="1"/>
            </p:cNvSpPr>
            <p:nvPr/>
          </p:nvSpPr>
          <p:spPr bwMode="auto">
            <a:xfrm>
              <a:off x="6195601" y="10010099"/>
              <a:ext cx="857087" cy="364245"/>
            </a:xfrm>
            <a:custGeom>
              <a:avLst/>
              <a:gdLst>
                <a:gd name="T0" fmla="*/ 0 w 1240"/>
                <a:gd name="T1" fmla="*/ 57 h 527"/>
                <a:gd name="T2" fmla="*/ 67 w 1240"/>
                <a:gd name="T3" fmla="*/ 0 h 527"/>
                <a:gd name="T4" fmla="*/ 425 w 1240"/>
                <a:gd name="T5" fmla="*/ 398 h 527"/>
                <a:gd name="T6" fmla="*/ 810 w 1240"/>
                <a:gd name="T7" fmla="*/ 398 h 527"/>
                <a:gd name="T8" fmla="*/ 810 w 1240"/>
                <a:gd name="T9" fmla="*/ 344 h 527"/>
                <a:gd name="T10" fmla="*/ 1239 w 1240"/>
                <a:gd name="T11" fmla="*/ 344 h 527"/>
                <a:gd name="T12" fmla="*/ 1239 w 1240"/>
                <a:gd name="T13" fmla="*/ 526 h 527"/>
                <a:gd name="T14" fmla="*/ 810 w 1240"/>
                <a:gd name="T15" fmla="*/ 526 h 527"/>
                <a:gd name="T16" fmla="*/ 810 w 1240"/>
                <a:gd name="T17" fmla="*/ 486 h 527"/>
                <a:gd name="T18" fmla="*/ 390 w 1240"/>
                <a:gd name="T19" fmla="*/ 486 h 527"/>
                <a:gd name="T20" fmla="*/ 0 w 1240"/>
                <a:gd name="T21" fmla="*/ 5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0" h="527">
                  <a:moveTo>
                    <a:pt x="0" y="57"/>
                  </a:moveTo>
                  <a:lnTo>
                    <a:pt x="67" y="0"/>
                  </a:lnTo>
                  <a:lnTo>
                    <a:pt x="425" y="398"/>
                  </a:lnTo>
                  <a:lnTo>
                    <a:pt x="810" y="398"/>
                  </a:lnTo>
                  <a:lnTo>
                    <a:pt x="810" y="344"/>
                  </a:lnTo>
                  <a:lnTo>
                    <a:pt x="1239" y="344"/>
                  </a:lnTo>
                  <a:lnTo>
                    <a:pt x="1239" y="526"/>
                  </a:lnTo>
                  <a:lnTo>
                    <a:pt x="810" y="526"/>
                  </a:lnTo>
                  <a:lnTo>
                    <a:pt x="810" y="486"/>
                  </a:lnTo>
                  <a:lnTo>
                    <a:pt x="390" y="486"/>
                  </a:lnTo>
                  <a:lnTo>
                    <a:pt x="0" y="57"/>
                  </a:lnTo>
                </a:path>
              </a:pathLst>
            </a:custGeom>
            <a:solidFill>
              <a:srgbClr val="5A5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6" name="Freeform 105"/>
            <p:cNvSpPr>
              <a:spLocks noChangeArrowheads="1"/>
            </p:cNvSpPr>
            <p:nvPr/>
          </p:nvSpPr>
          <p:spPr bwMode="auto">
            <a:xfrm>
              <a:off x="3899830" y="11170172"/>
              <a:ext cx="97953" cy="36730"/>
            </a:xfrm>
            <a:custGeom>
              <a:avLst/>
              <a:gdLst>
                <a:gd name="T0" fmla="*/ 146 w 147"/>
                <a:gd name="T1" fmla="*/ 0 h 59"/>
                <a:gd name="T2" fmla="*/ 0 w 147"/>
                <a:gd name="T3" fmla="*/ 58 h 59"/>
                <a:gd name="T4" fmla="*/ 0 w 147"/>
                <a:gd name="T5" fmla="*/ 58 h 59"/>
                <a:gd name="T6" fmla="*/ 146 w 147"/>
                <a:gd name="T7" fmla="*/ 0 h 59"/>
              </a:gdLst>
              <a:ahLst/>
              <a:cxnLst>
                <a:cxn ang="0">
                  <a:pos x="T0" y="T1"/>
                </a:cxn>
                <a:cxn ang="0">
                  <a:pos x="T2" y="T3"/>
                </a:cxn>
                <a:cxn ang="0">
                  <a:pos x="T4" y="T5"/>
                </a:cxn>
                <a:cxn ang="0">
                  <a:pos x="T6" y="T7"/>
                </a:cxn>
              </a:cxnLst>
              <a:rect l="0" t="0" r="r" b="b"/>
              <a:pathLst>
                <a:path w="147" h="59">
                  <a:moveTo>
                    <a:pt x="146" y="0"/>
                  </a:moveTo>
                  <a:lnTo>
                    <a:pt x="0" y="58"/>
                  </a:lnTo>
                  <a:lnTo>
                    <a:pt x="0" y="58"/>
                  </a:lnTo>
                  <a:lnTo>
                    <a:pt x="146" y="0"/>
                  </a:lnTo>
                </a:path>
              </a:pathLst>
            </a:custGeom>
            <a:solidFill>
              <a:srgbClr val="2D2D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7" name="Freeform 106"/>
            <p:cNvSpPr>
              <a:spLocks noChangeArrowheads="1"/>
            </p:cNvSpPr>
            <p:nvPr/>
          </p:nvSpPr>
          <p:spPr bwMode="auto">
            <a:xfrm>
              <a:off x="3899830" y="11170172"/>
              <a:ext cx="97953" cy="36730"/>
            </a:xfrm>
            <a:custGeom>
              <a:avLst/>
              <a:gdLst>
                <a:gd name="T0" fmla="*/ 146 w 147"/>
                <a:gd name="T1" fmla="*/ 0 h 59"/>
                <a:gd name="T2" fmla="*/ 0 w 147"/>
                <a:gd name="T3" fmla="*/ 58 h 59"/>
                <a:gd name="T4" fmla="*/ 0 w 147"/>
                <a:gd name="T5" fmla="*/ 58 h 59"/>
                <a:gd name="T6" fmla="*/ 146 w 147"/>
                <a:gd name="T7" fmla="*/ 0 h 59"/>
              </a:gdLst>
              <a:ahLst/>
              <a:cxnLst>
                <a:cxn ang="0">
                  <a:pos x="T0" y="T1"/>
                </a:cxn>
                <a:cxn ang="0">
                  <a:pos x="T2" y="T3"/>
                </a:cxn>
                <a:cxn ang="0">
                  <a:pos x="T4" y="T5"/>
                </a:cxn>
                <a:cxn ang="0">
                  <a:pos x="T6" y="T7"/>
                </a:cxn>
              </a:cxnLst>
              <a:rect l="0" t="0" r="r" b="b"/>
              <a:pathLst>
                <a:path w="147" h="59">
                  <a:moveTo>
                    <a:pt x="146" y="0"/>
                  </a:moveTo>
                  <a:lnTo>
                    <a:pt x="0" y="58"/>
                  </a:lnTo>
                  <a:lnTo>
                    <a:pt x="0" y="58"/>
                  </a:lnTo>
                  <a:lnTo>
                    <a:pt x="146" y="0"/>
                  </a:lnTo>
                </a:path>
              </a:pathLst>
            </a:custGeom>
            <a:solidFill>
              <a:srgbClr val="2D2D2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8" name="Freeform 107"/>
            <p:cNvSpPr>
              <a:spLocks noChangeArrowheads="1"/>
            </p:cNvSpPr>
            <p:nvPr/>
          </p:nvSpPr>
          <p:spPr bwMode="auto">
            <a:xfrm>
              <a:off x="3899830" y="11115076"/>
              <a:ext cx="312225" cy="312210"/>
            </a:xfrm>
            <a:custGeom>
              <a:avLst/>
              <a:gdLst>
                <a:gd name="T0" fmla="*/ 363 w 452"/>
                <a:gd name="T1" fmla="*/ 0 h 452"/>
                <a:gd name="T2" fmla="*/ 146 w 452"/>
                <a:gd name="T3" fmla="*/ 80 h 452"/>
                <a:gd name="T4" fmla="*/ 0 w 452"/>
                <a:gd name="T5" fmla="*/ 138 h 452"/>
                <a:gd name="T6" fmla="*/ 18 w 452"/>
                <a:gd name="T7" fmla="*/ 451 h 452"/>
                <a:gd name="T8" fmla="*/ 451 w 452"/>
                <a:gd name="T9" fmla="*/ 451 h 452"/>
                <a:gd name="T10" fmla="*/ 363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363" y="0"/>
                  </a:moveTo>
                  <a:lnTo>
                    <a:pt x="146" y="80"/>
                  </a:lnTo>
                  <a:lnTo>
                    <a:pt x="0" y="138"/>
                  </a:lnTo>
                  <a:lnTo>
                    <a:pt x="18" y="451"/>
                  </a:lnTo>
                  <a:lnTo>
                    <a:pt x="451" y="451"/>
                  </a:lnTo>
                  <a:lnTo>
                    <a:pt x="363" y="0"/>
                  </a:lnTo>
                </a:path>
              </a:pathLst>
            </a:custGeom>
            <a:solidFill>
              <a:srgbClr val="0404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9" name="Freeform 108"/>
            <p:cNvSpPr>
              <a:spLocks noChangeArrowheads="1"/>
            </p:cNvSpPr>
            <p:nvPr/>
          </p:nvSpPr>
          <p:spPr bwMode="auto">
            <a:xfrm>
              <a:off x="3899830" y="11115076"/>
              <a:ext cx="312225" cy="312210"/>
            </a:xfrm>
            <a:custGeom>
              <a:avLst/>
              <a:gdLst>
                <a:gd name="T0" fmla="*/ 363 w 452"/>
                <a:gd name="T1" fmla="*/ 0 h 452"/>
                <a:gd name="T2" fmla="*/ 146 w 452"/>
                <a:gd name="T3" fmla="*/ 80 h 452"/>
                <a:gd name="T4" fmla="*/ 0 w 452"/>
                <a:gd name="T5" fmla="*/ 138 h 452"/>
                <a:gd name="T6" fmla="*/ 18 w 452"/>
                <a:gd name="T7" fmla="*/ 451 h 452"/>
                <a:gd name="T8" fmla="*/ 451 w 452"/>
                <a:gd name="T9" fmla="*/ 451 h 452"/>
                <a:gd name="T10" fmla="*/ 363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363" y="0"/>
                  </a:moveTo>
                  <a:lnTo>
                    <a:pt x="146" y="80"/>
                  </a:lnTo>
                  <a:lnTo>
                    <a:pt x="0" y="138"/>
                  </a:lnTo>
                  <a:lnTo>
                    <a:pt x="18" y="451"/>
                  </a:lnTo>
                  <a:lnTo>
                    <a:pt x="451" y="451"/>
                  </a:lnTo>
                  <a:lnTo>
                    <a:pt x="363" y="0"/>
                  </a:lnTo>
                </a:path>
              </a:pathLst>
            </a:custGeom>
            <a:solidFill>
              <a:srgbClr val="04040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0" name="Freeform 109"/>
            <p:cNvSpPr>
              <a:spLocks noChangeArrowheads="1"/>
            </p:cNvSpPr>
            <p:nvPr/>
          </p:nvSpPr>
          <p:spPr bwMode="auto">
            <a:xfrm>
              <a:off x="3624338" y="7224698"/>
              <a:ext cx="737707" cy="220383"/>
            </a:xfrm>
            <a:custGeom>
              <a:avLst/>
              <a:gdLst>
                <a:gd name="T0" fmla="*/ 721 w 1067"/>
                <a:gd name="T1" fmla="*/ 0 h 324"/>
                <a:gd name="T2" fmla="*/ 0 w 1067"/>
                <a:gd name="T3" fmla="*/ 58 h 324"/>
                <a:gd name="T4" fmla="*/ 243 w 1067"/>
                <a:gd name="T5" fmla="*/ 319 h 324"/>
                <a:gd name="T6" fmla="*/ 522 w 1067"/>
                <a:gd name="T7" fmla="*/ 323 h 324"/>
                <a:gd name="T8" fmla="*/ 974 w 1067"/>
                <a:gd name="T9" fmla="*/ 212 h 324"/>
                <a:gd name="T10" fmla="*/ 1066 w 1067"/>
                <a:gd name="T11" fmla="*/ 44 h 324"/>
                <a:gd name="T12" fmla="*/ 721 w 1067"/>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1" name="Freeform 110"/>
            <p:cNvSpPr>
              <a:spLocks noChangeArrowheads="1"/>
            </p:cNvSpPr>
            <p:nvPr/>
          </p:nvSpPr>
          <p:spPr bwMode="auto">
            <a:xfrm>
              <a:off x="3624338" y="7224698"/>
              <a:ext cx="737707" cy="220383"/>
            </a:xfrm>
            <a:custGeom>
              <a:avLst/>
              <a:gdLst>
                <a:gd name="T0" fmla="*/ 721 w 1067"/>
                <a:gd name="T1" fmla="*/ 0 h 324"/>
                <a:gd name="T2" fmla="*/ 0 w 1067"/>
                <a:gd name="T3" fmla="*/ 58 h 324"/>
                <a:gd name="T4" fmla="*/ 243 w 1067"/>
                <a:gd name="T5" fmla="*/ 319 h 324"/>
                <a:gd name="T6" fmla="*/ 522 w 1067"/>
                <a:gd name="T7" fmla="*/ 323 h 324"/>
                <a:gd name="T8" fmla="*/ 974 w 1067"/>
                <a:gd name="T9" fmla="*/ 212 h 324"/>
                <a:gd name="T10" fmla="*/ 1066 w 1067"/>
                <a:gd name="T11" fmla="*/ 44 h 324"/>
                <a:gd name="T12" fmla="*/ 721 w 1067"/>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2" name="Freeform 111"/>
            <p:cNvSpPr>
              <a:spLocks noChangeArrowheads="1"/>
            </p:cNvSpPr>
            <p:nvPr/>
          </p:nvSpPr>
          <p:spPr bwMode="auto">
            <a:xfrm>
              <a:off x="3590666" y="7827691"/>
              <a:ext cx="661182" cy="272418"/>
            </a:xfrm>
            <a:custGeom>
              <a:avLst/>
              <a:gdLst>
                <a:gd name="T0" fmla="*/ 548 w 956"/>
                <a:gd name="T1" fmla="*/ 0 h 395"/>
                <a:gd name="T2" fmla="*/ 181 w 956"/>
                <a:gd name="T3" fmla="*/ 40 h 395"/>
                <a:gd name="T4" fmla="*/ 0 w 956"/>
                <a:gd name="T5" fmla="*/ 18 h 395"/>
                <a:gd name="T6" fmla="*/ 0 w 956"/>
                <a:gd name="T7" fmla="*/ 129 h 395"/>
                <a:gd name="T8" fmla="*/ 4 w 956"/>
                <a:gd name="T9" fmla="*/ 129 h 395"/>
                <a:gd name="T10" fmla="*/ 96 w 956"/>
                <a:gd name="T11" fmla="*/ 151 h 395"/>
                <a:gd name="T12" fmla="*/ 154 w 956"/>
                <a:gd name="T13" fmla="*/ 341 h 395"/>
                <a:gd name="T14" fmla="*/ 720 w 956"/>
                <a:gd name="T15" fmla="*/ 394 h 395"/>
                <a:gd name="T16" fmla="*/ 920 w 956"/>
                <a:gd name="T17" fmla="*/ 363 h 395"/>
                <a:gd name="T18" fmla="*/ 955 w 956"/>
                <a:gd name="T19" fmla="*/ 94 h 395"/>
                <a:gd name="T20" fmla="*/ 548 w 956"/>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3" name="Freeform 112"/>
            <p:cNvSpPr>
              <a:spLocks noChangeArrowheads="1"/>
            </p:cNvSpPr>
            <p:nvPr/>
          </p:nvSpPr>
          <p:spPr bwMode="auto">
            <a:xfrm>
              <a:off x="3590666" y="7827691"/>
              <a:ext cx="661182" cy="272418"/>
            </a:xfrm>
            <a:custGeom>
              <a:avLst/>
              <a:gdLst>
                <a:gd name="T0" fmla="*/ 548 w 956"/>
                <a:gd name="T1" fmla="*/ 0 h 395"/>
                <a:gd name="T2" fmla="*/ 181 w 956"/>
                <a:gd name="T3" fmla="*/ 40 h 395"/>
                <a:gd name="T4" fmla="*/ 0 w 956"/>
                <a:gd name="T5" fmla="*/ 18 h 395"/>
                <a:gd name="T6" fmla="*/ 0 w 956"/>
                <a:gd name="T7" fmla="*/ 129 h 395"/>
                <a:gd name="T8" fmla="*/ 4 w 956"/>
                <a:gd name="T9" fmla="*/ 129 h 395"/>
                <a:gd name="T10" fmla="*/ 96 w 956"/>
                <a:gd name="T11" fmla="*/ 151 h 395"/>
                <a:gd name="T12" fmla="*/ 154 w 956"/>
                <a:gd name="T13" fmla="*/ 341 h 395"/>
                <a:gd name="T14" fmla="*/ 720 w 956"/>
                <a:gd name="T15" fmla="*/ 394 h 395"/>
                <a:gd name="T16" fmla="*/ 920 w 956"/>
                <a:gd name="T17" fmla="*/ 363 h 395"/>
                <a:gd name="T18" fmla="*/ 955 w 956"/>
                <a:gd name="T19" fmla="*/ 94 h 395"/>
                <a:gd name="T20" fmla="*/ 548 w 956"/>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4" name="Freeform 113"/>
            <p:cNvSpPr>
              <a:spLocks noChangeArrowheads="1"/>
            </p:cNvSpPr>
            <p:nvPr/>
          </p:nvSpPr>
          <p:spPr bwMode="auto">
            <a:xfrm>
              <a:off x="3410065" y="7827691"/>
              <a:ext cx="180601" cy="85705"/>
            </a:xfrm>
            <a:custGeom>
              <a:avLst/>
              <a:gdLst>
                <a:gd name="T0" fmla="*/ 146 w 263"/>
                <a:gd name="T1" fmla="*/ 0 h 130"/>
                <a:gd name="T2" fmla="*/ 146 w 263"/>
                <a:gd name="T3" fmla="*/ 36 h 130"/>
                <a:gd name="T4" fmla="*/ 36 w 263"/>
                <a:gd name="T5" fmla="*/ 36 h 130"/>
                <a:gd name="T6" fmla="*/ 36 w 263"/>
                <a:gd name="T7" fmla="*/ 5 h 130"/>
                <a:gd name="T8" fmla="*/ 0 w 263"/>
                <a:gd name="T9" fmla="*/ 85 h 130"/>
                <a:gd name="T10" fmla="*/ 262 w 263"/>
                <a:gd name="T11" fmla="*/ 129 h 130"/>
                <a:gd name="T12" fmla="*/ 262 w 263"/>
                <a:gd name="T13" fmla="*/ 18 h 130"/>
                <a:gd name="T14" fmla="*/ 146 w 263"/>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5" name="Freeform 114"/>
            <p:cNvSpPr>
              <a:spLocks noChangeArrowheads="1"/>
            </p:cNvSpPr>
            <p:nvPr/>
          </p:nvSpPr>
          <p:spPr bwMode="auto">
            <a:xfrm>
              <a:off x="3410065" y="7827691"/>
              <a:ext cx="180601" cy="85705"/>
            </a:xfrm>
            <a:custGeom>
              <a:avLst/>
              <a:gdLst>
                <a:gd name="T0" fmla="*/ 146 w 263"/>
                <a:gd name="T1" fmla="*/ 0 h 130"/>
                <a:gd name="T2" fmla="*/ 146 w 263"/>
                <a:gd name="T3" fmla="*/ 36 h 130"/>
                <a:gd name="T4" fmla="*/ 36 w 263"/>
                <a:gd name="T5" fmla="*/ 36 h 130"/>
                <a:gd name="T6" fmla="*/ 36 w 263"/>
                <a:gd name="T7" fmla="*/ 5 h 130"/>
                <a:gd name="T8" fmla="*/ 0 w 263"/>
                <a:gd name="T9" fmla="*/ 85 h 130"/>
                <a:gd name="T10" fmla="*/ 262 w 263"/>
                <a:gd name="T11" fmla="*/ 129 h 130"/>
                <a:gd name="T12" fmla="*/ 262 w 263"/>
                <a:gd name="T13" fmla="*/ 18 h 130"/>
                <a:gd name="T14" fmla="*/ 146 w 263"/>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6" name="Freeform 115"/>
            <p:cNvSpPr>
              <a:spLocks noChangeArrowheads="1"/>
            </p:cNvSpPr>
            <p:nvPr/>
          </p:nvSpPr>
          <p:spPr bwMode="auto">
            <a:xfrm>
              <a:off x="3434554" y="7818508"/>
              <a:ext cx="73465" cy="30609"/>
            </a:xfrm>
            <a:custGeom>
              <a:avLst/>
              <a:gdLst>
                <a:gd name="T0" fmla="*/ 9 w 111"/>
                <a:gd name="T1" fmla="*/ 0 h 50"/>
                <a:gd name="T2" fmla="*/ 0 w 111"/>
                <a:gd name="T3" fmla="*/ 18 h 50"/>
                <a:gd name="T4" fmla="*/ 0 w 111"/>
                <a:gd name="T5" fmla="*/ 49 h 50"/>
                <a:gd name="T6" fmla="*/ 110 w 111"/>
                <a:gd name="T7" fmla="*/ 49 h 50"/>
                <a:gd name="T8" fmla="*/ 110 w 111"/>
                <a:gd name="T9" fmla="*/ 13 h 50"/>
                <a:gd name="T10" fmla="*/ 9 w 111"/>
                <a:gd name="T11" fmla="*/ 0 h 50"/>
              </a:gdLst>
              <a:ahLst/>
              <a:cxnLst>
                <a:cxn ang="0">
                  <a:pos x="T0" y="T1"/>
                </a:cxn>
                <a:cxn ang="0">
                  <a:pos x="T2" y="T3"/>
                </a:cxn>
                <a:cxn ang="0">
                  <a:pos x="T4" y="T5"/>
                </a:cxn>
                <a:cxn ang="0">
                  <a:pos x="T6" y="T7"/>
                </a:cxn>
                <a:cxn ang="0">
                  <a:pos x="T8" y="T9"/>
                </a:cxn>
                <a:cxn ang="0">
                  <a:pos x="T10" y="T11"/>
                </a:cxn>
              </a:cxnLst>
              <a:rect l="0" t="0" r="r" b="b"/>
              <a:pathLst>
                <a:path w="111" h="50">
                  <a:moveTo>
                    <a:pt x="9" y="0"/>
                  </a:moveTo>
                  <a:lnTo>
                    <a:pt x="0" y="18"/>
                  </a:lnTo>
                  <a:lnTo>
                    <a:pt x="0" y="49"/>
                  </a:lnTo>
                  <a:lnTo>
                    <a:pt x="110" y="49"/>
                  </a:lnTo>
                  <a:lnTo>
                    <a:pt x="110" y="13"/>
                  </a:lnTo>
                  <a:lnTo>
                    <a:pt x="9" y="0"/>
                  </a:lnTo>
                </a:path>
              </a:pathLst>
            </a:custGeom>
            <a:solidFill>
              <a:srgbClr val="85878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7" name="Freeform 116"/>
            <p:cNvSpPr>
              <a:spLocks noChangeArrowheads="1"/>
            </p:cNvSpPr>
            <p:nvPr/>
          </p:nvSpPr>
          <p:spPr bwMode="auto">
            <a:xfrm>
              <a:off x="3434554" y="7818508"/>
              <a:ext cx="73465" cy="30609"/>
            </a:xfrm>
            <a:custGeom>
              <a:avLst/>
              <a:gdLst>
                <a:gd name="T0" fmla="*/ 9 w 111"/>
                <a:gd name="T1" fmla="*/ 0 h 50"/>
                <a:gd name="T2" fmla="*/ 0 w 111"/>
                <a:gd name="T3" fmla="*/ 18 h 50"/>
                <a:gd name="T4" fmla="*/ 0 w 111"/>
                <a:gd name="T5" fmla="*/ 49 h 50"/>
                <a:gd name="T6" fmla="*/ 110 w 111"/>
                <a:gd name="T7" fmla="*/ 49 h 50"/>
                <a:gd name="T8" fmla="*/ 110 w 111"/>
                <a:gd name="T9" fmla="*/ 13 h 50"/>
                <a:gd name="T10" fmla="*/ 9 w 111"/>
                <a:gd name="T11" fmla="*/ 0 h 50"/>
              </a:gdLst>
              <a:ahLst/>
              <a:cxnLst>
                <a:cxn ang="0">
                  <a:pos x="T0" y="T1"/>
                </a:cxn>
                <a:cxn ang="0">
                  <a:pos x="T2" y="T3"/>
                </a:cxn>
                <a:cxn ang="0">
                  <a:pos x="T4" y="T5"/>
                </a:cxn>
                <a:cxn ang="0">
                  <a:pos x="T6" y="T7"/>
                </a:cxn>
                <a:cxn ang="0">
                  <a:pos x="T8" y="T9"/>
                </a:cxn>
                <a:cxn ang="0">
                  <a:pos x="T10" y="T11"/>
                </a:cxn>
              </a:cxnLst>
              <a:rect l="0" t="0" r="r" b="b"/>
              <a:pathLst>
                <a:path w="111" h="50">
                  <a:moveTo>
                    <a:pt x="9" y="0"/>
                  </a:moveTo>
                  <a:lnTo>
                    <a:pt x="0" y="18"/>
                  </a:lnTo>
                  <a:lnTo>
                    <a:pt x="0" y="49"/>
                  </a:lnTo>
                  <a:lnTo>
                    <a:pt x="110" y="49"/>
                  </a:lnTo>
                  <a:lnTo>
                    <a:pt x="110" y="13"/>
                  </a:lnTo>
                  <a:lnTo>
                    <a:pt x="9" y="0"/>
                  </a:lnTo>
                </a:path>
              </a:pathLst>
            </a:custGeom>
            <a:solidFill>
              <a:srgbClr val="85878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8" name="Freeform 117"/>
            <p:cNvSpPr>
              <a:spLocks noChangeArrowheads="1"/>
            </p:cNvSpPr>
            <p:nvPr/>
          </p:nvSpPr>
          <p:spPr bwMode="auto">
            <a:xfrm>
              <a:off x="3364150" y="7696073"/>
              <a:ext cx="903003" cy="388732"/>
            </a:xfrm>
            <a:custGeom>
              <a:avLst/>
              <a:gdLst>
                <a:gd name="T0" fmla="*/ 115 w 1306"/>
                <a:gd name="T1" fmla="*/ 271 h 563"/>
                <a:gd name="T2" fmla="*/ 115 w 1306"/>
                <a:gd name="T3" fmla="*/ 271 h 563"/>
                <a:gd name="T4" fmla="*/ 314 w 1306"/>
                <a:gd name="T5" fmla="*/ 182 h 563"/>
                <a:gd name="T6" fmla="*/ 478 w 1306"/>
                <a:gd name="T7" fmla="*/ 266 h 563"/>
                <a:gd name="T8" fmla="*/ 504 w 1306"/>
                <a:gd name="T9" fmla="*/ 421 h 563"/>
                <a:gd name="T10" fmla="*/ 469 w 1306"/>
                <a:gd name="T11" fmla="*/ 470 h 563"/>
                <a:gd name="T12" fmla="*/ 482 w 1306"/>
                <a:gd name="T13" fmla="*/ 527 h 563"/>
                <a:gd name="T14" fmla="*/ 1013 w 1306"/>
                <a:gd name="T15" fmla="*/ 562 h 563"/>
                <a:gd name="T16" fmla="*/ 1305 w 1306"/>
                <a:gd name="T17" fmla="*/ 412 h 563"/>
                <a:gd name="T18" fmla="*/ 1261 w 1306"/>
                <a:gd name="T19" fmla="*/ 195 h 563"/>
                <a:gd name="T20" fmla="*/ 1013 w 1306"/>
                <a:gd name="T21" fmla="*/ 133 h 563"/>
                <a:gd name="T22" fmla="*/ 934 w 1306"/>
                <a:gd name="T23" fmla="*/ 142 h 563"/>
                <a:gd name="T24" fmla="*/ 712 w 1306"/>
                <a:gd name="T25" fmla="*/ 0 h 563"/>
                <a:gd name="T26" fmla="*/ 527 w 1306"/>
                <a:gd name="T27" fmla="*/ 67 h 563"/>
                <a:gd name="T28" fmla="*/ 513 w 1306"/>
                <a:gd name="T29" fmla="*/ 103 h 563"/>
                <a:gd name="T30" fmla="*/ 265 w 1306"/>
                <a:gd name="T31" fmla="*/ 40 h 563"/>
                <a:gd name="T32" fmla="*/ 40 w 1306"/>
                <a:gd name="T33" fmla="*/ 182 h 563"/>
                <a:gd name="T34" fmla="*/ 115 w 1306"/>
                <a:gd name="T35" fmla="*/ 271 h 563"/>
                <a:gd name="T36" fmla="*/ 717 w 1306"/>
                <a:gd name="T37" fmla="*/ 98 h 563"/>
                <a:gd name="T38" fmla="*/ 717 w 1306"/>
                <a:gd name="T39" fmla="*/ 98 h 563"/>
                <a:gd name="T40" fmla="*/ 739 w 1306"/>
                <a:gd name="T41" fmla="*/ 155 h 563"/>
                <a:gd name="T42" fmla="*/ 628 w 1306"/>
                <a:gd name="T43" fmla="*/ 129 h 563"/>
                <a:gd name="T44" fmla="*/ 717 w 1306"/>
                <a:gd name="T45" fmla="*/ 9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6" h="563">
                  <a:moveTo>
                    <a:pt x="115" y="271"/>
                  </a:moveTo>
                  <a:lnTo>
                    <a:pt x="115" y="271"/>
                  </a:lnTo>
                  <a:cubicBezTo>
                    <a:pt x="234" y="235"/>
                    <a:pt x="314" y="182"/>
                    <a:pt x="314" y="182"/>
                  </a:cubicBezTo>
                  <a:cubicBezTo>
                    <a:pt x="478" y="266"/>
                    <a:pt x="478" y="266"/>
                    <a:pt x="478" y="266"/>
                  </a:cubicBezTo>
                  <a:cubicBezTo>
                    <a:pt x="504" y="421"/>
                    <a:pt x="504" y="421"/>
                    <a:pt x="504" y="421"/>
                  </a:cubicBezTo>
                  <a:cubicBezTo>
                    <a:pt x="469" y="470"/>
                    <a:pt x="469" y="470"/>
                    <a:pt x="469" y="470"/>
                  </a:cubicBezTo>
                  <a:cubicBezTo>
                    <a:pt x="482" y="527"/>
                    <a:pt x="482" y="527"/>
                    <a:pt x="482" y="527"/>
                  </a:cubicBezTo>
                  <a:cubicBezTo>
                    <a:pt x="1013" y="562"/>
                    <a:pt x="1013" y="562"/>
                    <a:pt x="1013" y="562"/>
                  </a:cubicBezTo>
                  <a:cubicBezTo>
                    <a:pt x="1305" y="412"/>
                    <a:pt x="1305" y="412"/>
                    <a:pt x="1305" y="412"/>
                  </a:cubicBezTo>
                  <a:cubicBezTo>
                    <a:pt x="1261" y="195"/>
                    <a:pt x="1261" y="195"/>
                    <a:pt x="1261" y="195"/>
                  </a:cubicBezTo>
                  <a:cubicBezTo>
                    <a:pt x="1013" y="133"/>
                    <a:pt x="1013" y="133"/>
                    <a:pt x="1013" y="133"/>
                  </a:cubicBezTo>
                  <a:cubicBezTo>
                    <a:pt x="934" y="142"/>
                    <a:pt x="934" y="142"/>
                    <a:pt x="934" y="142"/>
                  </a:cubicBezTo>
                  <a:cubicBezTo>
                    <a:pt x="712" y="0"/>
                    <a:pt x="712" y="0"/>
                    <a:pt x="712" y="0"/>
                  </a:cubicBezTo>
                  <a:cubicBezTo>
                    <a:pt x="527" y="67"/>
                    <a:pt x="527" y="67"/>
                    <a:pt x="527" y="67"/>
                  </a:cubicBezTo>
                  <a:cubicBezTo>
                    <a:pt x="527" y="67"/>
                    <a:pt x="518" y="85"/>
                    <a:pt x="513" y="103"/>
                  </a:cubicBezTo>
                  <a:cubicBezTo>
                    <a:pt x="265" y="40"/>
                    <a:pt x="265" y="40"/>
                    <a:pt x="265" y="40"/>
                  </a:cubicBezTo>
                  <a:cubicBezTo>
                    <a:pt x="40" y="182"/>
                    <a:pt x="40" y="182"/>
                    <a:pt x="40" y="182"/>
                  </a:cubicBezTo>
                  <a:cubicBezTo>
                    <a:pt x="40" y="182"/>
                    <a:pt x="0" y="310"/>
                    <a:pt x="115" y="271"/>
                  </a:cubicBezTo>
                  <a:close/>
                  <a:moveTo>
                    <a:pt x="717" y="98"/>
                  </a:moveTo>
                  <a:lnTo>
                    <a:pt x="717" y="98"/>
                  </a:lnTo>
                  <a:cubicBezTo>
                    <a:pt x="739" y="155"/>
                    <a:pt x="739" y="155"/>
                    <a:pt x="739" y="155"/>
                  </a:cubicBezTo>
                  <a:cubicBezTo>
                    <a:pt x="628" y="129"/>
                    <a:pt x="628" y="129"/>
                    <a:pt x="628" y="129"/>
                  </a:cubicBezTo>
                  <a:cubicBezTo>
                    <a:pt x="677" y="111"/>
                    <a:pt x="717" y="98"/>
                    <a:pt x="717" y="98"/>
                  </a:cubicBezTo>
                  <a:close/>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9" name="Freeform 118"/>
            <p:cNvSpPr>
              <a:spLocks noChangeArrowheads="1"/>
            </p:cNvSpPr>
            <p:nvPr/>
          </p:nvSpPr>
          <p:spPr bwMode="auto">
            <a:xfrm>
              <a:off x="3605971" y="7086958"/>
              <a:ext cx="783623" cy="358123"/>
            </a:xfrm>
            <a:custGeom>
              <a:avLst/>
              <a:gdLst>
                <a:gd name="T0" fmla="*/ 0 w 1133"/>
                <a:gd name="T1" fmla="*/ 257 h 519"/>
                <a:gd name="T2" fmla="*/ 17 w 1133"/>
                <a:gd name="T3" fmla="*/ 111 h 519"/>
                <a:gd name="T4" fmla="*/ 114 w 1133"/>
                <a:gd name="T5" fmla="*/ 35 h 519"/>
                <a:gd name="T6" fmla="*/ 778 w 1133"/>
                <a:gd name="T7" fmla="*/ 9 h 519"/>
                <a:gd name="T8" fmla="*/ 1132 w 1133"/>
                <a:gd name="T9" fmla="*/ 0 h 519"/>
                <a:gd name="T10" fmla="*/ 1070 w 1133"/>
                <a:gd name="T11" fmla="*/ 283 h 519"/>
                <a:gd name="T12" fmla="*/ 778 w 1133"/>
                <a:gd name="T13" fmla="*/ 434 h 519"/>
                <a:gd name="T14" fmla="*/ 650 w 1133"/>
                <a:gd name="T15" fmla="*/ 429 h 519"/>
                <a:gd name="T16" fmla="*/ 513 w 1133"/>
                <a:gd name="T17" fmla="*/ 518 h 519"/>
                <a:gd name="T18" fmla="*/ 269 w 1133"/>
                <a:gd name="T19" fmla="*/ 518 h 519"/>
                <a:gd name="T20" fmla="*/ 261 w 1133"/>
                <a:gd name="T21" fmla="*/ 403 h 519"/>
                <a:gd name="T22" fmla="*/ 247 w 1133"/>
                <a:gd name="T23" fmla="*/ 403 h 519"/>
                <a:gd name="T24" fmla="*/ 0 w 1133"/>
                <a:gd name="T25" fmla="*/ 25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519">
                  <a:moveTo>
                    <a:pt x="0" y="257"/>
                  </a:moveTo>
                  <a:lnTo>
                    <a:pt x="17" y="111"/>
                  </a:lnTo>
                  <a:lnTo>
                    <a:pt x="114" y="35"/>
                  </a:lnTo>
                  <a:lnTo>
                    <a:pt x="778" y="9"/>
                  </a:lnTo>
                  <a:lnTo>
                    <a:pt x="1132" y="0"/>
                  </a:lnTo>
                  <a:lnTo>
                    <a:pt x="1070" y="283"/>
                  </a:lnTo>
                  <a:lnTo>
                    <a:pt x="778" y="434"/>
                  </a:lnTo>
                  <a:lnTo>
                    <a:pt x="650" y="429"/>
                  </a:lnTo>
                  <a:lnTo>
                    <a:pt x="513" y="518"/>
                  </a:lnTo>
                  <a:lnTo>
                    <a:pt x="269" y="518"/>
                  </a:lnTo>
                  <a:lnTo>
                    <a:pt x="261" y="403"/>
                  </a:lnTo>
                  <a:lnTo>
                    <a:pt x="247" y="403"/>
                  </a:lnTo>
                  <a:lnTo>
                    <a:pt x="0" y="257"/>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0" name="Freeform 119"/>
            <p:cNvSpPr>
              <a:spLocks noChangeArrowheads="1"/>
            </p:cNvSpPr>
            <p:nvPr/>
          </p:nvSpPr>
          <p:spPr bwMode="auto">
            <a:xfrm>
              <a:off x="4199811" y="7019618"/>
              <a:ext cx="1209106" cy="336697"/>
            </a:xfrm>
            <a:custGeom>
              <a:avLst/>
              <a:gdLst>
                <a:gd name="T0" fmla="*/ 1744 w 1745"/>
                <a:gd name="T1" fmla="*/ 0 h 488"/>
                <a:gd name="T2" fmla="*/ 1744 w 1745"/>
                <a:gd name="T3" fmla="*/ 0 h 488"/>
                <a:gd name="T4" fmla="*/ 1682 w 1745"/>
                <a:gd name="T5" fmla="*/ 487 h 488"/>
                <a:gd name="T6" fmla="*/ 0 w 1745"/>
                <a:gd name="T7" fmla="*/ 420 h 488"/>
                <a:gd name="T8" fmla="*/ 22 w 1745"/>
                <a:gd name="T9" fmla="*/ 110 h 488"/>
                <a:gd name="T10" fmla="*/ 1744 w 1745"/>
                <a:gd name="T11" fmla="*/ 0 h 488"/>
              </a:gdLst>
              <a:ahLst/>
              <a:cxnLst>
                <a:cxn ang="0">
                  <a:pos x="T0" y="T1"/>
                </a:cxn>
                <a:cxn ang="0">
                  <a:pos x="T2" y="T3"/>
                </a:cxn>
                <a:cxn ang="0">
                  <a:pos x="T4" y="T5"/>
                </a:cxn>
                <a:cxn ang="0">
                  <a:pos x="T6" y="T7"/>
                </a:cxn>
                <a:cxn ang="0">
                  <a:pos x="T8" y="T9"/>
                </a:cxn>
                <a:cxn ang="0">
                  <a:pos x="T10" y="T11"/>
                </a:cxn>
              </a:cxnLst>
              <a:rect l="0" t="0" r="r" b="b"/>
              <a:pathLst>
                <a:path w="1745" h="488">
                  <a:moveTo>
                    <a:pt x="1744" y="0"/>
                  </a:moveTo>
                  <a:lnTo>
                    <a:pt x="1744" y="0"/>
                  </a:lnTo>
                  <a:cubicBezTo>
                    <a:pt x="1726" y="115"/>
                    <a:pt x="1704" y="239"/>
                    <a:pt x="1682" y="487"/>
                  </a:cubicBezTo>
                  <a:cubicBezTo>
                    <a:pt x="0" y="420"/>
                    <a:pt x="0" y="420"/>
                    <a:pt x="0" y="420"/>
                  </a:cubicBezTo>
                  <a:cubicBezTo>
                    <a:pt x="22" y="110"/>
                    <a:pt x="22" y="110"/>
                    <a:pt x="22" y="110"/>
                  </a:cubicBezTo>
                  <a:lnTo>
                    <a:pt x="1744" y="0"/>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1" name="Freeform 120"/>
            <p:cNvSpPr>
              <a:spLocks noChangeArrowheads="1"/>
            </p:cNvSpPr>
            <p:nvPr/>
          </p:nvSpPr>
          <p:spPr bwMode="auto">
            <a:xfrm>
              <a:off x="4172262" y="6725774"/>
              <a:ext cx="2047828" cy="1285570"/>
            </a:xfrm>
            <a:custGeom>
              <a:avLst/>
              <a:gdLst>
                <a:gd name="T0" fmla="*/ 0 w 2956"/>
                <a:gd name="T1" fmla="*/ 1855 h 1856"/>
                <a:gd name="T2" fmla="*/ 0 w 2956"/>
                <a:gd name="T3" fmla="*/ 1855 h 1856"/>
                <a:gd name="T4" fmla="*/ 2172 w 2956"/>
                <a:gd name="T5" fmla="*/ 1815 h 1856"/>
                <a:gd name="T6" fmla="*/ 2570 w 2956"/>
                <a:gd name="T7" fmla="*/ 1505 h 1856"/>
                <a:gd name="T8" fmla="*/ 2898 w 2956"/>
                <a:gd name="T9" fmla="*/ 478 h 1856"/>
                <a:gd name="T10" fmla="*/ 2655 w 2956"/>
                <a:gd name="T11" fmla="*/ 44 h 1856"/>
                <a:gd name="T12" fmla="*/ 2650 w 2956"/>
                <a:gd name="T13" fmla="*/ 44 h 1856"/>
                <a:gd name="T14" fmla="*/ 2239 w 2956"/>
                <a:gd name="T15" fmla="*/ 288 h 1856"/>
                <a:gd name="T16" fmla="*/ 2004 w 2956"/>
                <a:gd name="T17" fmla="*/ 1186 h 1856"/>
                <a:gd name="T18" fmla="*/ 1747 w 2956"/>
                <a:gd name="T19" fmla="*/ 1381 h 1856"/>
                <a:gd name="T20" fmla="*/ 61 w 2956"/>
                <a:gd name="T21" fmla="*/ 1580 h 1856"/>
                <a:gd name="T22" fmla="*/ 0 w 2956"/>
                <a:gd name="T23" fmla="*/ 18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6" h="1856">
                  <a:moveTo>
                    <a:pt x="0" y="1855"/>
                  </a:moveTo>
                  <a:lnTo>
                    <a:pt x="0" y="1855"/>
                  </a:lnTo>
                  <a:cubicBezTo>
                    <a:pt x="2172" y="1815"/>
                    <a:pt x="2172" y="1815"/>
                    <a:pt x="2172" y="1815"/>
                  </a:cubicBezTo>
                  <a:cubicBezTo>
                    <a:pt x="2358" y="1815"/>
                    <a:pt x="2522" y="1686"/>
                    <a:pt x="2570" y="1505"/>
                  </a:cubicBezTo>
                  <a:cubicBezTo>
                    <a:pt x="2898" y="478"/>
                    <a:pt x="2898" y="478"/>
                    <a:pt x="2898" y="478"/>
                  </a:cubicBezTo>
                  <a:cubicBezTo>
                    <a:pt x="2955" y="293"/>
                    <a:pt x="2845" y="93"/>
                    <a:pt x="2655" y="44"/>
                  </a:cubicBezTo>
                  <a:cubicBezTo>
                    <a:pt x="2650" y="44"/>
                    <a:pt x="2650" y="44"/>
                    <a:pt x="2650" y="44"/>
                  </a:cubicBezTo>
                  <a:cubicBezTo>
                    <a:pt x="2469" y="0"/>
                    <a:pt x="2283" y="107"/>
                    <a:pt x="2239" y="288"/>
                  </a:cubicBezTo>
                  <a:cubicBezTo>
                    <a:pt x="2004" y="1186"/>
                    <a:pt x="2004" y="1186"/>
                    <a:pt x="2004" y="1186"/>
                  </a:cubicBezTo>
                  <a:cubicBezTo>
                    <a:pt x="1973" y="1301"/>
                    <a:pt x="1867" y="1381"/>
                    <a:pt x="1747" y="1381"/>
                  </a:cubicBezTo>
                  <a:cubicBezTo>
                    <a:pt x="61" y="1580"/>
                    <a:pt x="61" y="1580"/>
                    <a:pt x="61" y="1580"/>
                  </a:cubicBezTo>
                  <a:lnTo>
                    <a:pt x="0" y="1855"/>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2" name="Freeform 121"/>
            <p:cNvSpPr>
              <a:spLocks noChangeArrowheads="1"/>
            </p:cNvSpPr>
            <p:nvPr/>
          </p:nvSpPr>
          <p:spPr bwMode="auto">
            <a:xfrm>
              <a:off x="6703731" y="4310739"/>
              <a:ext cx="820356" cy="1251900"/>
            </a:xfrm>
            <a:custGeom>
              <a:avLst/>
              <a:gdLst>
                <a:gd name="T0" fmla="*/ 155 w 1187"/>
                <a:gd name="T1" fmla="*/ 991 h 1806"/>
                <a:gd name="T2" fmla="*/ 301 w 1187"/>
                <a:gd name="T3" fmla="*/ 1469 h 1806"/>
                <a:gd name="T4" fmla="*/ 301 w 1187"/>
                <a:gd name="T5" fmla="*/ 1597 h 1806"/>
                <a:gd name="T6" fmla="*/ 301 w 1187"/>
                <a:gd name="T7" fmla="*/ 1726 h 1806"/>
                <a:gd name="T8" fmla="*/ 796 w 1187"/>
                <a:gd name="T9" fmla="*/ 1805 h 1806"/>
                <a:gd name="T10" fmla="*/ 849 w 1187"/>
                <a:gd name="T11" fmla="*/ 1664 h 1806"/>
                <a:gd name="T12" fmla="*/ 849 w 1187"/>
                <a:gd name="T13" fmla="*/ 1531 h 1806"/>
                <a:gd name="T14" fmla="*/ 858 w 1187"/>
                <a:gd name="T15" fmla="*/ 1412 h 1806"/>
                <a:gd name="T16" fmla="*/ 1031 w 1187"/>
                <a:gd name="T17" fmla="*/ 991 h 1806"/>
                <a:gd name="T18" fmla="*/ 593 w 1187"/>
                <a:gd name="T19" fmla="*/ 0 h 1806"/>
                <a:gd name="T20" fmla="*/ 155 w 1187"/>
                <a:gd name="T21" fmla="*/ 991 h 1806"/>
                <a:gd name="T22" fmla="*/ 575 w 1187"/>
                <a:gd name="T23" fmla="*/ 1102 h 1806"/>
                <a:gd name="T24" fmla="*/ 593 w 1187"/>
                <a:gd name="T25" fmla="*/ 1080 h 1806"/>
                <a:gd name="T26" fmla="*/ 615 w 1187"/>
                <a:gd name="T27" fmla="*/ 1385 h 1806"/>
                <a:gd name="T28" fmla="*/ 575 w 1187"/>
                <a:gd name="T29" fmla="*/ 1102 h 1806"/>
                <a:gd name="T30" fmla="*/ 221 w 1187"/>
                <a:gd name="T31" fmla="*/ 934 h 1806"/>
                <a:gd name="T32" fmla="*/ 593 w 1187"/>
                <a:gd name="T33" fmla="*/ 93 h 1806"/>
                <a:gd name="T34" fmla="*/ 965 w 1187"/>
                <a:gd name="T35" fmla="*/ 934 h 1806"/>
                <a:gd name="T36" fmla="*/ 960 w 1187"/>
                <a:gd name="T37" fmla="*/ 938 h 1806"/>
                <a:gd name="T38" fmla="*/ 703 w 1187"/>
                <a:gd name="T39" fmla="*/ 1385 h 1806"/>
                <a:gd name="T40" fmla="*/ 703 w 1187"/>
                <a:gd name="T41" fmla="*/ 1089 h 1806"/>
                <a:gd name="T42" fmla="*/ 827 w 1187"/>
                <a:gd name="T43" fmla="*/ 615 h 1806"/>
                <a:gd name="T44" fmla="*/ 699 w 1187"/>
                <a:gd name="T45" fmla="*/ 951 h 1806"/>
                <a:gd name="T46" fmla="*/ 681 w 1187"/>
                <a:gd name="T47" fmla="*/ 752 h 1806"/>
                <a:gd name="T48" fmla="*/ 659 w 1187"/>
                <a:gd name="T49" fmla="*/ 1013 h 1806"/>
                <a:gd name="T50" fmla="*/ 527 w 1187"/>
                <a:gd name="T51" fmla="*/ 1013 h 1806"/>
                <a:gd name="T52" fmla="*/ 504 w 1187"/>
                <a:gd name="T53" fmla="*/ 752 h 1806"/>
                <a:gd name="T54" fmla="*/ 487 w 1187"/>
                <a:gd name="T55" fmla="*/ 951 h 1806"/>
                <a:gd name="T56" fmla="*/ 359 w 1187"/>
                <a:gd name="T57" fmla="*/ 615 h 1806"/>
                <a:gd name="T58" fmla="*/ 482 w 1187"/>
                <a:gd name="T59" fmla="*/ 1089 h 1806"/>
                <a:gd name="T60" fmla="*/ 482 w 1187"/>
                <a:gd name="T61" fmla="*/ 1385 h 1806"/>
                <a:gd name="T62" fmla="*/ 225 w 1187"/>
                <a:gd name="T63" fmla="*/ 938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806">
                  <a:moveTo>
                    <a:pt x="155" y="991"/>
                  </a:moveTo>
                  <a:lnTo>
                    <a:pt x="155" y="991"/>
                  </a:lnTo>
                  <a:cubicBezTo>
                    <a:pt x="155" y="991"/>
                    <a:pt x="319" y="1203"/>
                    <a:pt x="327" y="1412"/>
                  </a:cubicBezTo>
                  <a:cubicBezTo>
                    <a:pt x="310" y="1425"/>
                    <a:pt x="301" y="1447"/>
                    <a:pt x="301" y="1469"/>
                  </a:cubicBezTo>
                  <a:cubicBezTo>
                    <a:pt x="301" y="1496"/>
                    <a:pt x="314" y="1518"/>
                    <a:pt x="336" y="1531"/>
                  </a:cubicBezTo>
                  <a:cubicBezTo>
                    <a:pt x="314" y="1549"/>
                    <a:pt x="301" y="1571"/>
                    <a:pt x="301" y="1597"/>
                  </a:cubicBezTo>
                  <a:cubicBezTo>
                    <a:pt x="301" y="1624"/>
                    <a:pt x="314" y="1646"/>
                    <a:pt x="336" y="1664"/>
                  </a:cubicBezTo>
                  <a:cubicBezTo>
                    <a:pt x="314" y="1677"/>
                    <a:pt x="301" y="1699"/>
                    <a:pt x="301" y="1726"/>
                  </a:cubicBezTo>
                  <a:cubicBezTo>
                    <a:pt x="301" y="1770"/>
                    <a:pt x="341" y="1805"/>
                    <a:pt x="389" y="1805"/>
                  </a:cubicBezTo>
                  <a:cubicBezTo>
                    <a:pt x="796" y="1805"/>
                    <a:pt x="796" y="1805"/>
                    <a:pt x="796" y="1805"/>
                  </a:cubicBezTo>
                  <a:cubicBezTo>
                    <a:pt x="845" y="1805"/>
                    <a:pt x="885" y="1770"/>
                    <a:pt x="885" y="1726"/>
                  </a:cubicBezTo>
                  <a:cubicBezTo>
                    <a:pt x="885" y="1699"/>
                    <a:pt x="871" y="1677"/>
                    <a:pt x="849" y="1664"/>
                  </a:cubicBezTo>
                  <a:cubicBezTo>
                    <a:pt x="871" y="1646"/>
                    <a:pt x="885" y="1624"/>
                    <a:pt x="885" y="1597"/>
                  </a:cubicBezTo>
                  <a:cubicBezTo>
                    <a:pt x="885" y="1571"/>
                    <a:pt x="871" y="1549"/>
                    <a:pt x="849" y="1531"/>
                  </a:cubicBezTo>
                  <a:cubicBezTo>
                    <a:pt x="871" y="1518"/>
                    <a:pt x="885" y="1496"/>
                    <a:pt x="885" y="1469"/>
                  </a:cubicBezTo>
                  <a:cubicBezTo>
                    <a:pt x="885" y="1447"/>
                    <a:pt x="876" y="1425"/>
                    <a:pt x="858" y="1412"/>
                  </a:cubicBezTo>
                  <a:cubicBezTo>
                    <a:pt x="867" y="1203"/>
                    <a:pt x="1031" y="991"/>
                    <a:pt x="1031" y="991"/>
                  </a:cubicBezTo>
                  <a:lnTo>
                    <a:pt x="1031" y="991"/>
                  </a:lnTo>
                  <a:cubicBezTo>
                    <a:pt x="1128" y="885"/>
                    <a:pt x="1186" y="748"/>
                    <a:pt x="1186" y="593"/>
                  </a:cubicBezTo>
                  <a:cubicBezTo>
                    <a:pt x="1186" y="266"/>
                    <a:pt x="920" y="0"/>
                    <a:pt x="593" y="0"/>
                  </a:cubicBezTo>
                  <a:cubicBezTo>
                    <a:pt x="265" y="0"/>
                    <a:pt x="0" y="266"/>
                    <a:pt x="0" y="593"/>
                  </a:cubicBezTo>
                  <a:cubicBezTo>
                    <a:pt x="0" y="748"/>
                    <a:pt x="57" y="885"/>
                    <a:pt x="155" y="991"/>
                  </a:cubicBezTo>
                  <a:close/>
                  <a:moveTo>
                    <a:pt x="575" y="1102"/>
                  </a:moveTo>
                  <a:lnTo>
                    <a:pt x="575" y="1102"/>
                  </a:lnTo>
                  <a:cubicBezTo>
                    <a:pt x="575" y="1093"/>
                    <a:pt x="575" y="1089"/>
                    <a:pt x="580" y="1084"/>
                  </a:cubicBezTo>
                  <a:cubicBezTo>
                    <a:pt x="580" y="1084"/>
                    <a:pt x="584" y="1080"/>
                    <a:pt x="593" y="1080"/>
                  </a:cubicBezTo>
                  <a:cubicBezTo>
                    <a:pt x="602" y="1080"/>
                    <a:pt x="615" y="1089"/>
                    <a:pt x="615" y="1102"/>
                  </a:cubicBezTo>
                  <a:cubicBezTo>
                    <a:pt x="615" y="1385"/>
                    <a:pt x="615" y="1385"/>
                    <a:pt x="615" y="1385"/>
                  </a:cubicBezTo>
                  <a:cubicBezTo>
                    <a:pt x="575" y="1385"/>
                    <a:pt x="575" y="1385"/>
                    <a:pt x="575" y="1385"/>
                  </a:cubicBezTo>
                  <a:lnTo>
                    <a:pt x="575" y="1102"/>
                  </a:lnTo>
                  <a:close/>
                  <a:moveTo>
                    <a:pt x="221" y="934"/>
                  </a:moveTo>
                  <a:lnTo>
                    <a:pt x="221" y="934"/>
                  </a:lnTo>
                  <a:cubicBezTo>
                    <a:pt x="137" y="841"/>
                    <a:pt x="88" y="722"/>
                    <a:pt x="88" y="593"/>
                  </a:cubicBezTo>
                  <a:cubicBezTo>
                    <a:pt x="88" y="319"/>
                    <a:pt x="314" y="93"/>
                    <a:pt x="593" y="93"/>
                  </a:cubicBezTo>
                  <a:cubicBezTo>
                    <a:pt x="871" y="93"/>
                    <a:pt x="1097" y="319"/>
                    <a:pt x="1097" y="593"/>
                  </a:cubicBezTo>
                  <a:cubicBezTo>
                    <a:pt x="1097" y="722"/>
                    <a:pt x="1048" y="841"/>
                    <a:pt x="965" y="934"/>
                  </a:cubicBezTo>
                  <a:lnTo>
                    <a:pt x="965" y="934"/>
                  </a:lnTo>
                  <a:cubicBezTo>
                    <a:pt x="960" y="938"/>
                    <a:pt x="960" y="938"/>
                    <a:pt x="960" y="938"/>
                  </a:cubicBezTo>
                  <a:cubicBezTo>
                    <a:pt x="956" y="947"/>
                    <a:pt x="788" y="1159"/>
                    <a:pt x="770" y="1385"/>
                  </a:cubicBezTo>
                  <a:cubicBezTo>
                    <a:pt x="703" y="1385"/>
                    <a:pt x="703" y="1385"/>
                    <a:pt x="703" y="1385"/>
                  </a:cubicBezTo>
                  <a:cubicBezTo>
                    <a:pt x="703" y="1102"/>
                    <a:pt x="703" y="1102"/>
                    <a:pt x="703" y="1102"/>
                  </a:cubicBezTo>
                  <a:cubicBezTo>
                    <a:pt x="703" y="1098"/>
                    <a:pt x="703" y="1093"/>
                    <a:pt x="703" y="1089"/>
                  </a:cubicBezTo>
                  <a:cubicBezTo>
                    <a:pt x="845" y="646"/>
                    <a:pt x="845" y="646"/>
                    <a:pt x="845" y="646"/>
                  </a:cubicBezTo>
                  <a:cubicBezTo>
                    <a:pt x="849" y="633"/>
                    <a:pt x="840" y="619"/>
                    <a:pt x="827" y="615"/>
                  </a:cubicBezTo>
                  <a:cubicBezTo>
                    <a:pt x="818" y="615"/>
                    <a:pt x="805" y="619"/>
                    <a:pt x="801" y="633"/>
                  </a:cubicBezTo>
                  <a:cubicBezTo>
                    <a:pt x="699" y="951"/>
                    <a:pt x="699" y="951"/>
                    <a:pt x="699" y="951"/>
                  </a:cubicBezTo>
                  <a:cubicBezTo>
                    <a:pt x="699" y="770"/>
                    <a:pt x="699" y="770"/>
                    <a:pt x="699" y="770"/>
                  </a:cubicBezTo>
                  <a:cubicBezTo>
                    <a:pt x="699" y="761"/>
                    <a:pt x="690" y="752"/>
                    <a:pt x="681" y="752"/>
                  </a:cubicBezTo>
                  <a:cubicBezTo>
                    <a:pt x="668" y="752"/>
                    <a:pt x="659" y="761"/>
                    <a:pt x="659" y="770"/>
                  </a:cubicBezTo>
                  <a:cubicBezTo>
                    <a:pt x="659" y="1013"/>
                    <a:pt x="659" y="1013"/>
                    <a:pt x="659" y="1013"/>
                  </a:cubicBezTo>
                  <a:cubicBezTo>
                    <a:pt x="641" y="1000"/>
                    <a:pt x="619" y="991"/>
                    <a:pt x="593" y="991"/>
                  </a:cubicBezTo>
                  <a:cubicBezTo>
                    <a:pt x="566" y="991"/>
                    <a:pt x="544" y="1000"/>
                    <a:pt x="527" y="1013"/>
                  </a:cubicBezTo>
                  <a:cubicBezTo>
                    <a:pt x="527" y="770"/>
                    <a:pt x="527" y="770"/>
                    <a:pt x="527" y="770"/>
                  </a:cubicBezTo>
                  <a:cubicBezTo>
                    <a:pt x="527" y="761"/>
                    <a:pt x="518" y="752"/>
                    <a:pt x="504" y="752"/>
                  </a:cubicBezTo>
                  <a:cubicBezTo>
                    <a:pt x="495" y="752"/>
                    <a:pt x="487" y="761"/>
                    <a:pt x="487" y="770"/>
                  </a:cubicBezTo>
                  <a:cubicBezTo>
                    <a:pt x="487" y="951"/>
                    <a:pt x="487" y="951"/>
                    <a:pt x="487" y="951"/>
                  </a:cubicBezTo>
                  <a:cubicBezTo>
                    <a:pt x="385" y="633"/>
                    <a:pt x="385" y="633"/>
                    <a:pt x="385" y="633"/>
                  </a:cubicBezTo>
                  <a:cubicBezTo>
                    <a:pt x="381" y="619"/>
                    <a:pt x="367" y="615"/>
                    <a:pt x="359" y="615"/>
                  </a:cubicBezTo>
                  <a:cubicBezTo>
                    <a:pt x="345" y="619"/>
                    <a:pt x="336" y="633"/>
                    <a:pt x="341" y="646"/>
                  </a:cubicBezTo>
                  <a:cubicBezTo>
                    <a:pt x="482" y="1089"/>
                    <a:pt x="482" y="1089"/>
                    <a:pt x="482" y="1089"/>
                  </a:cubicBezTo>
                  <a:cubicBezTo>
                    <a:pt x="482" y="1093"/>
                    <a:pt x="482" y="1098"/>
                    <a:pt x="482" y="1102"/>
                  </a:cubicBezTo>
                  <a:cubicBezTo>
                    <a:pt x="482" y="1385"/>
                    <a:pt x="482" y="1385"/>
                    <a:pt x="482" y="1385"/>
                  </a:cubicBezTo>
                  <a:cubicBezTo>
                    <a:pt x="416" y="1385"/>
                    <a:pt x="416" y="1385"/>
                    <a:pt x="416" y="1385"/>
                  </a:cubicBezTo>
                  <a:cubicBezTo>
                    <a:pt x="398" y="1159"/>
                    <a:pt x="230" y="947"/>
                    <a:pt x="225" y="938"/>
                  </a:cubicBezTo>
                  <a:cubicBezTo>
                    <a:pt x="221" y="934"/>
                    <a:pt x="221" y="934"/>
                    <a:pt x="221" y="934"/>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3" name="Freeform 122"/>
            <p:cNvSpPr>
              <a:spLocks noChangeArrowheads="1"/>
            </p:cNvSpPr>
            <p:nvPr/>
          </p:nvSpPr>
          <p:spPr bwMode="auto">
            <a:xfrm>
              <a:off x="7000651" y="5577944"/>
              <a:ext cx="232638" cy="97948"/>
            </a:xfrm>
            <a:custGeom>
              <a:avLst/>
              <a:gdLst>
                <a:gd name="T0" fmla="*/ 191 w 338"/>
                <a:gd name="T1" fmla="*/ 145 h 146"/>
                <a:gd name="T2" fmla="*/ 191 w 338"/>
                <a:gd name="T3" fmla="*/ 145 h 146"/>
                <a:gd name="T4" fmla="*/ 147 w 338"/>
                <a:gd name="T5" fmla="*/ 145 h 146"/>
                <a:gd name="T6" fmla="*/ 0 w 338"/>
                <a:gd name="T7" fmla="*/ 0 h 146"/>
                <a:gd name="T8" fmla="*/ 337 w 338"/>
                <a:gd name="T9" fmla="*/ 0 h 146"/>
                <a:gd name="T10" fmla="*/ 191 w 338"/>
                <a:gd name="T11" fmla="*/ 145 h 146"/>
              </a:gdLst>
              <a:ahLst/>
              <a:cxnLst>
                <a:cxn ang="0">
                  <a:pos x="T0" y="T1"/>
                </a:cxn>
                <a:cxn ang="0">
                  <a:pos x="T2" y="T3"/>
                </a:cxn>
                <a:cxn ang="0">
                  <a:pos x="T4" y="T5"/>
                </a:cxn>
                <a:cxn ang="0">
                  <a:pos x="T6" y="T7"/>
                </a:cxn>
                <a:cxn ang="0">
                  <a:pos x="T8" y="T9"/>
                </a:cxn>
                <a:cxn ang="0">
                  <a:pos x="T10" y="T11"/>
                </a:cxn>
              </a:cxnLst>
              <a:rect l="0" t="0" r="r" b="b"/>
              <a:pathLst>
                <a:path w="338" h="146">
                  <a:moveTo>
                    <a:pt x="191" y="145"/>
                  </a:moveTo>
                  <a:lnTo>
                    <a:pt x="191" y="145"/>
                  </a:lnTo>
                  <a:cubicBezTo>
                    <a:pt x="147" y="145"/>
                    <a:pt x="147" y="145"/>
                    <a:pt x="147" y="145"/>
                  </a:cubicBezTo>
                  <a:cubicBezTo>
                    <a:pt x="67" y="145"/>
                    <a:pt x="0" y="84"/>
                    <a:pt x="0" y="0"/>
                  </a:cubicBezTo>
                  <a:cubicBezTo>
                    <a:pt x="337" y="0"/>
                    <a:pt x="337" y="0"/>
                    <a:pt x="337" y="0"/>
                  </a:cubicBezTo>
                  <a:cubicBezTo>
                    <a:pt x="337" y="84"/>
                    <a:pt x="271" y="145"/>
                    <a:pt x="191" y="14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4" name="Freeform 123"/>
            <p:cNvSpPr>
              <a:spLocks noChangeArrowheads="1"/>
            </p:cNvSpPr>
            <p:nvPr/>
          </p:nvSpPr>
          <p:spPr bwMode="auto">
            <a:xfrm>
              <a:off x="7074116" y="4818845"/>
              <a:ext cx="82648" cy="45913"/>
            </a:xfrm>
            <a:custGeom>
              <a:avLst/>
              <a:gdLst>
                <a:gd name="T0" fmla="*/ 35 w 125"/>
                <a:gd name="T1" fmla="*/ 0 h 71"/>
                <a:gd name="T2" fmla="*/ 35 w 125"/>
                <a:gd name="T3" fmla="*/ 0 h 71"/>
                <a:gd name="T4" fmla="*/ 93 w 125"/>
                <a:gd name="T5" fmla="*/ 0 h 71"/>
                <a:gd name="T6" fmla="*/ 124 w 125"/>
                <a:gd name="T7" fmla="*/ 35 h 71"/>
                <a:gd name="T8" fmla="*/ 93 w 125"/>
                <a:gd name="T9" fmla="*/ 70 h 71"/>
                <a:gd name="T10" fmla="*/ 35 w 125"/>
                <a:gd name="T11" fmla="*/ 70 h 71"/>
                <a:gd name="T12" fmla="*/ 0 w 125"/>
                <a:gd name="T13" fmla="*/ 35 h 71"/>
                <a:gd name="T14" fmla="*/ 35 w 125"/>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1">
                  <a:moveTo>
                    <a:pt x="35" y="0"/>
                  </a:moveTo>
                  <a:lnTo>
                    <a:pt x="35" y="0"/>
                  </a:lnTo>
                  <a:cubicBezTo>
                    <a:pt x="93" y="0"/>
                    <a:pt x="93" y="0"/>
                    <a:pt x="93" y="0"/>
                  </a:cubicBezTo>
                  <a:cubicBezTo>
                    <a:pt x="110" y="0"/>
                    <a:pt x="124" y="17"/>
                    <a:pt x="124" y="35"/>
                  </a:cubicBezTo>
                  <a:cubicBezTo>
                    <a:pt x="124" y="53"/>
                    <a:pt x="110" y="70"/>
                    <a:pt x="93" y="70"/>
                  </a:cubicBezTo>
                  <a:cubicBezTo>
                    <a:pt x="35" y="70"/>
                    <a:pt x="35" y="70"/>
                    <a:pt x="35" y="70"/>
                  </a:cubicBezTo>
                  <a:cubicBezTo>
                    <a:pt x="13" y="70"/>
                    <a:pt x="0" y="53"/>
                    <a:pt x="0" y="35"/>
                  </a:cubicBezTo>
                  <a:cubicBezTo>
                    <a:pt x="0" y="17"/>
                    <a:pt x="13" y="0"/>
                    <a:pt x="35"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5" name="Freeform 124"/>
            <p:cNvSpPr>
              <a:spLocks noChangeArrowheads="1"/>
            </p:cNvSpPr>
            <p:nvPr/>
          </p:nvSpPr>
          <p:spPr bwMode="auto">
            <a:xfrm>
              <a:off x="6982285" y="4739262"/>
              <a:ext cx="269370" cy="18365"/>
            </a:xfrm>
            <a:custGeom>
              <a:avLst/>
              <a:gdLst>
                <a:gd name="T0" fmla="*/ 18 w 391"/>
                <a:gd name="T1" fmla="*/ 0 h 33"/>
                <a:gd name="T2" fmla="*/ 18 w 391"/>
                <a:gd name="T3" fmla="*/ 0 h 33"/>
                <a:gd name="T4" fmla="*/ 372 w 391"/>
                <a:gd name="T5" fmla="*/ 0 h 33"/>
                <a:gd name="T6" fmla="*/ 390 w 391"/>
                <a:gd name="T7" fmla="*/ 14 h 33"/>
                <a:gd name="T8" fmla="*/ 372 w 391"/>
                <a:gd name="T9" fmla="*/ 32 h 33"/>
                <a:gd name="T10" fmla="*/ 18 w 391"/>
                <a:gd name="T11" fmla="*/ 32 h 33"/>
                <a:gd name="T12" fmla="*/ 0 w 391"/>
                <a:gd name="T13" fmla="*/ 14 h 33"/>
                <a:gd name="T14" fmla="*/ 18 w 39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33">
                  <a:moveTo>
                    <a:pt x="18" y="0"/>
                  </a:moveTo>
                  <a:lnTo>
                    <a:pt x="18" y="0"/>
                  </a:lnTo>
                  <a:cubicBezTo>
                    <a:pt x="372" y="0"/>
                    <a:pt x="372" y="0"/>
                    <a:pt x="372" y="0"/>
                  </a:cubicBezTo>
                  <a:cubicBezTo>
                    <a:pt x="381" y="0"/>
                    <a:pt x="390" y="5"/>
                    <a:pt x="390" y="14"/>
                  </a:cubicBezTo>
                  <a:cubicBezTo>
                    <a:pt x="390" y="23"/>
                    <a:pt x="381" y="32"/>
                    <a:pt x="372" y="32"/>
                  </a:cubicBezTo>
                  <a:cubicBezTo>
                    <a:pt x="18" y="32"/>
                    <a:pt x="18" y="32"/>
                    <a:pt x="18" y="32"/>
                  </a:cubicBezTo>
                  <a:cubicBezTo>
                    <a:pt x="9" y="32"/>
                    <a:pt x="0" y="23"/>
                    <a:pt x="0" y="14"/>
                  </a:cubicBezTo>
                  <a:cubicBezTo>
                    <a:pt x="0" y="5"/>
                    <a:pt x="9" y="0"/>
                    <a:pt x="18"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6" name="Freeform 125"/>
            <p:cNvSpPr>
              <a:spLocks noChangeArrowheads="1"/>
            </p:cNvSpPr>
            <p:nvPr/>
          </p:nvSpPr>
          <p:spPr bwMode="auto">
            <a:xfrm>
              <a:off x="7067994" y="3882216"/>
              <a:ext cx="85708" cy="358123"/>
            </a:xfrm>
            <a:custGeom>
              <a:avLst/>
              <a:gdLst>
                <a:gd name="T0" fmla="*/ 62 w 129"/>
                <a:gd name="T1" fmla="*/ 0 h 519"/>
                <a:gd name="T2" fmla="*/ 62 w 129"/>
                <a:gd name="T3" fmla="*/ 0 h 519"/>
                <a:gd name="T4" fmla="*/ 128 w 129"/>
                <a:gd name="T5" fmla="*/ 66 h 519"/>
                <a:gd name="T6" fmla="*/ 128 w 129"/>
                <a:gd name="T7" fmla="*/ 456 h 519"/>
                <a:gd name="T8" fmla="*/ 62 w 129"/>
                <a:gd name="T9" fmla="*/ 518 h 519"/>
                <a:gd name="T10" fmla="*/ 0 w 129"/>
                <a:gd name="T11" fmla="*/ 456 h 519"/>
                <a:gd name="T12" fmla="*/ 0 w 129"/>
                <a:gd name="T13" fmla="*/ 66 h 519"/>
                <a:gd name="T14" fmla="*/ 62 w 129"/>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519">
                  <a:moveTo>
                    <a:pt x="62" y="0"/>
                  </a:moveTo>
                  <a:lnTo>
                    <a:pt x="62" y="0"/>
                  </a:lnTo>
                  <a:cubicBezTo>
                    <a:pt x="97" y="0"/>
                    <a:pt x="128" y="31"/>
                    <a:pt x="128" y="66"/>
                  </a:cubicBezTo>
                  <a:cubicBezTo>
                    <a:pt x="128" y="456"/>
                    <a:pt x="128" y="456"/>
                    <a:pt x="128" y="456"/>
                  </a:cubicBezTo>
                  <a:cubicBezTo>
                    <a:pt x="128" y="491"/>
                    <a:pt x="97" y="518"/>
                    <a:pt x="62" y="518"/>
                  </a:cubicBezTo>
                  <a:cubicBezTo>
                    <a:pt x="27" y="518"/>
                    <a:pt x="0" y="491"/>
                    <a:pt x="0" y="456"/>
                  </a:cubicBezTo>
                  <a:cubicBezTo>
                    <a:pt x="0" y="66"/>
                    <a:pt x="0" y="66"/>
                    <a:pt x="0" y="66"/>
                  </a:cubicBezTo>
                  <a:cubicBezTo>
                    <a:pt x="0" y="31"/>
                    <a:pt x="27" y="0"/>
                    <a:pt x="62"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7" name="Freeform 126"/>
            <p:cNvSpPr>
              <a:spLocks noChangeArrowheads="1"/>
            </p:cNvSpPr>
            <p:nvPr/>
          </p:nvSpPr>
          <p:spPr bwMode="auto">
            <a:xfrm>
              <a:off x="6507826" y="4062808"/>
              <a:ext cx="287737" cy="281601"/>
            </a:xfrm>
            <a:custGeom>
              <a:avLst/>
              <a:gdLst>
                <a:gd name="T0" fmla="*/ 26 w 417"/>
                <a:gd name="T1" fmla="*/ 22 h 408"/>
                <a:gd name="T2" fmla="*/ 26 w 417"/>
                <a:gd name="T3" fmla="*/ 22 h 408"/>
                <a:gd name="T4" fmla="*/ 115 w 417"/>
                <a:gd name="T5" fmla="*/ 22 h 408"/>
                <a:gd name="T6" fmla="*/ 389 w 417"/>
                <a:gd name="T7" fmla="*/ 297 h 408"/>
                <a:gd name="T8" fmla="*/ 389 w 417"/>
                <a:gd name="T9" fmla="*/ 389 h 408"/>
                <a:gd name="T10" fmla="*/ 345 w 417"/>
                <a:gd name="T11" fmla="*/ 407 h 408"/>
                <a:gd name="T12" fmla="*/ 301 w 417"/>
                <a:gd name="T13" fmla="*/ 389 h 408"/>
                <a:gd name="T14" fmla="*/ 26 w 417"/>
                <a:gd name="T15" fmla="*/ 115 h 408"/>
                <a:gd name="T16" fmla="*/ 26 w 417"/>
                <a:gd name="T17" fmla="*/ 2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08">
                  <a:moveTo>
                    <a:pt x="26" y="22"/>
                  </a:moveTo>
                  <a:lnTo>
                    <a:pt x="26" y="22"/>
                  </a:lnTo>
                  <a:cubicBezTo>
                    <a:pt x="49" y="0"/>
                    <a:pt x="93" y="0"/>
                    <a:pt x="115" y="22"/>
                  </a:cubicBezTo>
                  <a:cubicBezTo>
                    <a:pt x="389" y="297"/>
                    <a:pt x="389" y="297"/>
                    <a:pt x="389" y="297"/>
                  </a:cubicBezTo>
                  <a:cubicBezTo>
                    <a:pt x="416" y="323"/>
                    <a:pt x="416" y="363"/>
                    <a:pt x="389" y="389"/>
                  </a:cubicBezTo>
                  <a:cubicBezTo>
                    <a:pt x="380" y="403"/>
                    <a:pt x="362" y="407"/>
                    <a:pt x="345" y="407"/>
                  </a:cubicBezTo>
                  <a:cubicBezTo>
                    <a:pt x="327" y="407"/>
                    <a:pt x="314" y="403"/>
                    <a:pt x="301" y="389"/>
                  </a:cubicBezTo>
                  <a:cubicBezTo>
                    <a:pt x="26" y="115"/>
                    <a:pt x="26" y="115"/>
                    <a:pt x="26" y="115"/>
                  </a:cubicBezTo>
                  <a:cubicBezTo>
                    <a:pt x="0" y="89"/>
                    <a:pt x="0" y="49"/>
                    <a:pt x="26" y="22"/>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8" name="Freeform 127"/>
            <p:cNvSpPr>
              <a:spLocks noChangeArrowheads="1"/>
            </p:cNvSpPr>
            <p:nvPr/>
          </p:nvSpPr>
          <p:spPr bwMode="auto">
            <a:xfrm>
              <a:off x="7420012" y="4071991"/>
              <a:ext cx="287737" cy="281601"/>
            </a:xfrm>
            <a:custGeom>
              <a:avLst/>
              <a:gdLst>
                <a:gd name="T0" fmla="*/ 301 w 417"/>
                <a:gd name="T1" fmla="*/ 22 h 408"/>
                <a:gd name="T2" fmla="*/ 301 w 417"/>
                <a:gd name="T3" fmla="*/ 22 h 408"/>
                <a:gd name="T4" fmla="*/ 389 w 417"/>
                <a:gd name="T5" fmla="*/ 22 h 408"/>
                <a:gd name="T6" fmla="*/ 389 w 417"/>
                <a:gd name="T7" fmla="*/ 115 h 408"/>
                <a:gd name="T8" fmla="*/ 115 w 417"/>
                <a:gd name="T9" fmla="*/ 390 h 408"/>
                <a:gd name="T10" fmla="*/ 71 w 417"/>
                <a:gd name="T11" fmla="*/ 407 h 408"/>
                <a:gd name="T12" fmla="*/ 26 w 417"/>
                <a:gd name="T13" fmla="*/ 390 h 408"/>
                <a:gd name="T14" fmla="*/ 26 w 417"/>
                <a:gd name="T15" fmla="*/ 297 h 408"/>
                <a:gd name="T16" fmla="*/ 301 w 417"/>
                <a:gd name="T17" fmla="*/ 2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08">
                  <a:moveTo>
                    <a:pt x="301" y="22"/>
                  </a:moveTo>
                  <a:lnTo>
                    <a:pt x="301" y="22"/>
                  </a:lnTo>
                  <a:cubicBezTo>
                    <a:pt x="323" y="0"/>
                    <a:pt x="363" y="0"/>
                    <a:pt x="389" y="22"/>
                  </a:cubicBezTo>
                  <a:cubicBezTo>
                    <a:pt x="416" y="49"/>
                    <a:pt x="416" y="89"/>
                    <a:pt x="389" y="115"/>
                  </a:cubicBezTo>
                  <a:cubicBezTo>
                    <a:pt x="115" y="390"/>
                    <a:pt x="115" y="390"/>
                    <a:pt x="115" y="390"/>
                  </a:cubicBezTo>
                  <a:cubicBezTo>
                    <a:pt x="102" y="403"/>
                    <a:pt x="89" y="407"/>
                    <a:pt x="71" y="407"/>
                  </a:cubicBezTo>
                  <a:cubicBezTo>
                    <a:pt x="53" y="407"/>
                    <a:pt x="35" y="403"/>
                    <a:pt x="26" y="390"/>
                  </a:cubicBezTo>
                  <a:cubicBezTo>
                    <a:pt x="0" y="363"/>
                    <a:pt x="0" y="323"/>
                    <a:pt x="26" y="297"/>
                  </a:cubicBezTo>
                  <a:lnTo>
                    <a:pt x="301" y="22"/>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9" name="Freeform 128"/>
            <p:cNvSpPr>
              <a:spLocks noChangeArrowheads="1"/>
            </p:cNvSpPr>
            <p:nvPr/>
          </p:nvSpPr>
          <p:spPr bwMode="auto">
            <a:xfrm>
              <a:off x="7260839" y="3922007"/>
              <a:ext cx="192844" cy="345880"/>
            </a:xfrm>
            <a:custGeom>
              <a:avLst/>
              <a:gdLst>
                <a:gd name="T0" fmla="*/ 150 w 284"/>
                <a:gd name="T1" fmla="*/ 54 h 502"/>
                <a:gd name="T2" fmla="*/ 150 w 284"/>
                <a:gd name="T3" fmla="*/ 54 h 502"/>
                <a:gd name="T4" fmla="*/ 234 w 284"/>
                <a:gd name="T5" fmla="*/ 14 h 502"/>
                <a:gd name="T6" fmla="*/ 270 w 284"/>
                <a:gd name="T7" fmla="*/ 98 h 502"/>
                <a:gd name="T8" fmla="*/ 133 w 284"/>
                <a:gd name="T9" fmla="*/ 461 h 502"/>
                <a:gd name="T10" fmla="*/ 70 w 284"/>
                <a:gd name="T11" fmla="*/ 501 h 502"/>
                <a:gd name="T12" fmla="*/ 48 w 284"/>
                <a:gd name="T13" fmla="*/ 496 h 502"/>
                <a:gd name="T14" fmla="*/ 9 w 284"/>
                <a:gd name="T15" fmla="*/ 412 h 502"/>
                <a:gd name="T16" fmla="*/ 150 w 284"/>
                <a:gd name="T17"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02">
                  <a:moveTo>
                    <a:pt x="150" y="54"/>
                  </a:moveTo>
                  <a:lnTo>
                    <a:pt x="150" y="54"/>
                  </a:lnTo>
                  <a:cubicBezTo>
                    <a:pt x="164" y="18"/>
                    <a:pt x="203" y="0"/>
                    <a:pt x="234" y="14"/>
                  </a:cubicBezTo>
                  <a:cubicBezTo>
                    <a:pt x="270" y="27"/>
                    <a:pt x="283" y="67"/>
                    <a:pt x="270" y="98"/>
                  </a:cubicBezTo>
                  <a:cubicBezTo>
                    <a:pt x="133" y="461"/>
                    <a:pt x="133" y="461"/>
                    <a:pt x="133" y="461"/>
                  </a:cubicBezTo>
                  <a:cubicBezTo>
                    <a:pt x="119" y="487"/>
                    <a:pt x="97" y="501"/>
                    <a:pt x="70" y="501"/>
                  </a:cubicBezTo>
                  <a:cubicBezTo>
                    <a:pt x="62" y="501"/>
                    <a:pt x="53" y="501"/>
                    <a:pt x="48" y="496"/>
                  </a:cubicBezTo>
                  <a:cubicBezTo>
                    <a:pt x="13" y="483"/>
                    <a:pt x="0" y="448"/>
                    <a:pt x="9" y="412"/>
                  </a:cubicBezTo>
                  <a:lnTo>
                    <a:pt x="150" y="54"/>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0" name="Freeform 129"/>
            <p:cNvSpPr>
              <a:spLocks noChangeArrowheads="1"/>
            </p:cNvSpPr>
            <p:nvPr/>
          </p:nvSpPr>
          <p:spPr bwMode="auto">
            <a:xfrm>
              <a:off x="6758830" y="3915885"/>
              <a:ext cx="195906" cy="345880"/>
            </a:xfrm>
            <a:custGeom>
              <a:avLst/>
              <a:gdLst>
                <a:gd name="T0" fmla="*/ 49 w 285"/>
                <a:gd name="T1" fmla="*/ 14 h 502"/>
                <a:gd name="T2" fmla="*/ 49 w 285"/>
                <a:gd name="T3" fmla="*/ 14 h 502"/>
                <a:gd name="T4" fmla="*/ 129 w 285"/>
                <a:gd name="T5" fmla="*/ 54 h 502"/>
                <a:gd name="T6" fmla="*/ 271 w 285"/>
                <a:gd name="T7" fmla="*/ 412 h 502"/>
                <a:gd name="T8" fmla="*/ 235 w 285"/>
                <a:gd name="T9" fmla="*/ 496 h 502"/>
                <a:gd name="T10" fmla="*/ 213 w 285"/>
                <a:gd name="T11" fmla="*/ 501 h 502"/>
                <a:gd name="T12" fmla="*/ 151 w 285"/>
                <a:gd name="T13" fmla="*/ 461 h 502"/>
                <a:gd name="T14" fmla="*/ 9 w 285"/>
                <a:gd name="T15" fmla="*/ 98 h 502"/>
                <a:gd name="T16" fmla="*/ 49 w 285"/>
                <a:gd name="T1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02">
                  <a:moveTo>
                    <a:pt x="49" y="14"/>
                  </a:moveTo>
                  <a:lnTo>
                    <a:pt x="49" y="14"/>
                  </a:lnTo>
                  <a:cubicBezTo>
                    <a:pt x="80" y="0"/>
                    <a:pt x="120" y="18"/>
                    <a:pt x="129" y="54"/>
                  </a:cubicBezTo>
                  <a:cubicBezTo>
                    <a:pt x="271" y="412"/>
                    <a:pt x="271" y="412"/>
                    <a:pt x="271" y="412"/>
                  </a:cubicBezTo>
                  <a:cubicBezTo>
                    <a:pt x="284" y="448"/>
                    <a:pt x="271" y="483"/>
                    <a:pt x="235" y="496"/>
                  </a:cubicBezTo>
                  <a:cubicBezTo>
                    <a:pt x="226" y="501"/>
                    <a:pt x="222" y="501"/>
                    <a:pt x="213" y="501"/>
                  </a:cubicBezTo>
                  <a:cubicBezTo>
                    <a:pt x="186" y="501"/>
                    <a:pt x="164" y="488"/>
                    <a:pt x="151" y="461"/>
                  </a:cubicBezTo>
                  <a:cubicBezTo>
                    <a:pt x="9" y="98"/>
                    <a:pt x="9" y="98"/>
                    <a:pt x="9" y="98"/>
                  </a:cubicBezTo>
                  <a:cubicBezTo>
                    <a:pt x="0" y="67"/>
                    <a:pt x="14" y="27"/>
                    <a:pt x="49" y="1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1" name="Freeform 130"/>
            <p:cNvSpPr>
              <a:spLocks noChangeArrowheads="1"/>
            </p:cNvSpPr>
            <p:nvPr/>
          </p:nvSpPr>
          <p:spPr bwMode="auto">
            <a:xfrm>
              <a:off x="5121180" y="5195333"/>
              <a:ext cx="1132580" cy="437706"/>
            </a:xfrm>
            <a:custGeom>
              <a:avLst/>
              <a:gdLst>
                <a:gd name="T0" fmla="*/ 0 w 1638"/>
                <a:gd name="T1" fmla="*/ 278 h 633"/>
                <a:gd name="T2" fmla="*/ 0 w 1638"/>
                <a:gd name="T3" fmla="*/ 278 h 633"/>
                <a:gd name="T4" fmla="*/ 239 w 1638"/>
                <a:gd name="T5" fmla="*/ 553 h 633"/>
                <a:gd name="T6" fmla="*/ 460 w 1638"/>
                <a:gd name="T7" fmla="*/ 345 h 633"/>
                <a:gd name="T8" fmla="*/ 504 w 1638"/>
                <a:gd name="T9" fmla="*/ 349 h 633"/>
                <a:gd name="T10" fmla="*/ 500 w 1638"/>
                <a:gd name="T11" fmla="*/ 358 h 633"/>
                <a:gd name="T12" fmla="*/ 739 w 1638"/>
                <a:gd name="T13" fmla="*/ 632 h 633"/>
                <a:gd name="T14" fmla="*/ 964 w 1638"/>
                <a:gd name="T15" fmla="*/ 411 h 633"/>
                <a:gd name="T16" fmla="*/ 1633 w 1638"/>
                <a:gd name="T17" fmla="*/ 433 h 633"/>
                <a:gd name="T18" fmla="*/ 1637 w 1638"/>
                <a:gd name="T19" fmla="*/ 380 h 633"/>
                <a:gd name="T20" fmla="*/ 973 w 1638"/>
                <a:gd name="T21" fmla="*/ 362 h 633"/>
                <a:gd name="T22" fmla="*/ 973 w 1638"/>
                <a:gd name="T23" fmla="*/ 358 h 633"/>
                <a:gd name="T24" fmla="*/ 739 w 1638"/>
                <a:gd name="T25" fmla="*/ 83 h 633"/>
                <a:gd name="T26" fmla="*/ 509 w 1638"/>
                <a:gd name="T27" fmla="*/ 313 h 633"/>
                <a:gd name="T28" fmla="*/ 469 w 1638"/>
                <a:gd name="T29" fmla="*/ 305 h 633"/>
                <a:gd name="T30" fmla="*/ 473 w 1638"/>
                <a:gd name="T31" fmla="*/ 278 h 633"/>
                <a:gd name="T32" fmla="*/ 239 w 1638"/>
                <a:gd name="T33" fmla="*/ 0 h 633"/>
                <a:gd name="T34" fmla="*/ 0 w 1638"/>
                <a:gd name="T35" fmla="*/ 278 h 633"/>
                <a:gd name="T36" fmla="*/ 553 w 1638"/>
                <a:gd name="T37" fmla="*/ 358 h 633"/>
                <a:gd name="T38" fmla="*/ 553 w 1638"/>
                <a:gd name="T39" fmla="*/ 358 h 633"/>
                <a:gd name="T40" fmla="*/ 739 w 1638"/>
                <a:gd name="T41" fmla="*/ 132 h 633"/>
                <a:gd name="T42" fmla="*/ 920 w 1638"/>
                <a:gd name="T43" fmla="*/ 358 h 633"/>
                <a:gd name="T44" fmla="*/ 739 w 1638"/>
                <a:gd name="T45" fmla="*/ 584 h 633"/>
                <a:gd name="T46" fmla="*/ 553 w 1638"/>
                <a:gd name="T47" fmla="*/ 358 h 633"/>
                <a:gd name="T48" fmla="*/ 53 w 1638"/>
                <a:gd name="T49" fmla="*/ 278 h 633"/>
                <a:gd name="T50" fmla="*/ 53 w 1638"/>
                <a:gd name="T51" fmla="*/ 278 h 633"/>
                <a:gd name="T52" fmla="*/ 239 w 1638"/>
                <a:gd name="T53" fmla="*/ 52 h 633"/>
                <a:gd name="T54" fmla="*/ 420 w 1638"/>
                <a:gd name="T55" fmla="*/ 278 h 633"/>
                <a:gd name="T56" fmla="*/ 239 w 1638"/>
                <a:gd name="T57" fmla="*/ 499 h 633"/>
                <a:gd name="T58" fmla="*/ 53 w 1638"/>
                <a:gd name="T59" fmla="*/ 27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8" h="633">
                  <a:moveTo>
                    <a:pt x="0" y="278"/>
                  </a:moveTo>
                  <a:lnTo>
                    <a:pt x="0" y="278"/>
                  </a:lnTo>
                  <a:cubicBezTo>
                    <a:pt x="0" y="429"/>
                    <a:pt x="106" y="553"/>
                    <a:pt x="239" y="553"/>
                  </a:cubicBezTo>
                  <a:cubicBezTo>
                    <a:pt x="345" y="553"/>
                    <a:pt x="433" y="464"/>
                    <a:pt x="460" y="345"/>
                  </a:cubicBezTo>
                  <a:cubicBezTo>
                    <a:pt x="504" y="349"/>
                    <a:pt x="504" y="349"/>
                    <a:pt x="504" y="349"/>
                  </a:cubicBezTo>
                  <a:cubicBezTo>
                    <a:pt x="504" y="353"/>
                    <a:pt x="500" y="353"/>
                    <a:pt x="500" y="358"/>
                  </a:cubicBezTo>
                  <a:cubicBezTo>
                    <a:pt x="500" y="508"/>
                    <a:pt x="606" y="632"/>
                    <a:pt x="739" y="632"/>
                  </a:cubicBezTo>
                  <a:cubicBezTo>
                    <a:pt x="849" y="632"/>
                    <a:pt x="942" y="539"/>
                    <a:pt x="964" y="411"/>
                  </a:cubicBezTo>
                  <a:cubicBezTo>
                    <a:pt x="1633" y="433"/>
                    <a:pt x="1633" y="433"/>
                    <a:pt x="1633" y="433"/>
                  </a:cubicBezTo>
                  <a:cubicBezTo>
                    <a:pt x="1637" y="380"/>
                    <a:pt x="1637" y="380"/>
                    <a:pt x="1637" y="380"/>
                  </a:cubicBezTo>
                  <a:cubicBezTo>
                    <a:pt x="973" y="362"/>
                    <a:pt x="973" y="362"/>
                    <a:pt x="973" y="362"/>
                  </a:cubicBezTo>
                  <a:cubicBezTo>
                    <a:pt x="973" y="358"/>
                    <a:pt x="973" y="358"/>
                    <a:pt x="973" y="358"/>
                  </a:cubicBezTo>
                  <a:cubicBezTo>
                    <a:pt x="973" y="208"/>
                    <a:pt x="867" y="83"/>
                    <a:pt x="739" y="83"/>
                  </a:cubicBezTo>
                  <a:cubicBezTo>
                    <a:pt x="619" y="83"/>
                    <a:pt x="527" y="181"/>
                    <a:pt x="509" y="313"/>
                  </a:cubicBezTo>
                  <a:cubicBezTo>
                    <a:pt x="469" y="305"/>
                    <a:pt x="469" y="305"/>
                    <a:pt x="469" y="305"/>
                  </a:cubicBezTo>
                  <a:cubicBezTo>
                    <a:pt x="469" y="296"/>
                    <a:pt x="473" y="287"/>
                    <a:pt x="473" y="278"/>
                  </a:cubicBezTo>
                  <a:cubicBezTo>
                    <a:pt x="473" y="123"/>
                    <a:pt x="367" y="0"/>
                    <a:pt x="239" y="0"/>
                  </a:cubicBezTo>
                  <a:cubicBezTo>
                    <a:pt x="106" y="0"/>
                    <a:pt x="0" y="123"/>
                    <a:pt x="0" y="278"/>
                  </a:cubicBezTo>
                  <a:close/>
                  <a:moveTo>
                    <a:pt x="553" y="358"/>
                  </a:moveTo>
                  <a:lnTo>
                    <a:pt x="553" y="358"/>
                  </a:lnTo>
                  <a:cubicBezTo>
                    <a:pt x="553" y="234"/>
                    <a:pt x="637" y="132"/>
                    <a:pt x="739" y="132"/>
                  </a:cubicBezTo>
                  <a:cubicBezTo>
                    <a:pt x="840" y="132"/>
                    <a:pt x="920" y="234"/>
                    <a:pt x="920" y="358"/>
                  </a:cubicBezTo>
                  <a:cubicBezTo>
                    <a:pt x="920" y="481"/>
                    <a:pt x="840" y="584"/>
                    <a:pt x="739" y="584"/>
                  </a:cubicBezTo>
                  <a:cubicBezTo>
                    <a:pt x="637" y="584"/>
                    <a:pt x="553" y="481"/>
                    <a:pt x="553" y="358"/>
                  </a:cubicBezTo>
                  <a:close/>
                  <a:moveTo>
                    <a:pt x="53" y="278"/>
                  </a:moveTo>
                  <a:lnTo>
                    <a:pt x="53" y="278"/>
                  </a:lnTo>
                  <a:cubicBezTo>
                    <a:pt x="53" y="154"/>
                    <a:pt x="137" y="52"/>
                    <a:pt x="239" y="52"/>
                  </a:cubicBezTo>
                  <a:cubicBezTo>
                    <a:pt x="336" y="52"/>
                    <a:pt x="420" y="154"/>
                    <a:pt x="420" y="278"/>
                  </a:cubicBezTo>
                  <a:cubicBezTo>
                    <a:pt x="420" y="402"/>
                    <a:pt x="336" y="499"/>
                    <a:pt x="239" y="499"/>
                  </a:cubicBezTo>
                  <a:cubicBezTo>
                    <a:pt x="137" y="499"/>
                    <a:pt x="53" y="402"/>
                    <a:pt x="53" y="278"/>
                  </a:cubicBezTo>
                  <a:close/>
                </a:path>
              </a:pathLst>
            </a:custGeom>
            <a:solidFill>
              <a:srgbClr val="4228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2" name="Freeform 131"/>
            <p:cNvSpPr>
              <a:spLocks noChangeArrowheads="1"/>
            </p:cNvSpPr>
            <p:nvPr/>
          </p:nvSpPr>
          <p:spPr bwMode="auto">
            <a:xfrm>
              <a:off x="1726500" y="9058165"/>
              <a:ext cx="1331547" cy="749915"/>
            </a:xfrm>
            <a:custGeom>
              <a:avLst/>
              <a:gdLst>
                <a:gd name="T0" fmla="*/ 1920 w 1921"/>
                <a:gd name="T1" fmla="*/ 0 h 1085"/>
                <a:gd name="T2" fmla="*/ 0 w 1921"/>
                <a:gd name="T3" fmla="*/ 0 h 1085"/>
                <a:gd name="T4" fmla="*/ 0 w 1921"/>
                <a:gd name="T5" fmla="*/ 1084 h 1085"/>
                <a:gd name="T6" fmla="*/ 1920 w 1921"/>
                <a:gd name="T7" fmla="*/ 1084 h 1085"/>
                <a:gd name="T8" fmla="*/ 1920 w 1921"/>
                <a:gd name="T9" fmla="*/ 0 h 1085"/>
              </a:gdLst>
              <a:ahLst/>
              <a:cxnLst>
                <a:cxn ang="0">
                  <a:pos x="T0" y="T1"/>
                </a:cxn>
                <a:cxn ang="0">
                  <a:pos x="T2" y="T3"/>
                </a:cxn>
                <a:cxn ang="0">
                  <a:pos x="T4" y="T5"/>
                </a:cxn>
                <a:cxn ang="0">
                  <a:pos x="T6" y="T7"/>
                </a:cxn>
                <a:cxn ang="0">
                  <a:pos x="T8" y="T9"/>
                </a:cxn>
              </a:cxnLst>
              <a:rect l="0" t="0" r="r" b="b"/>
              <a:pathLst>
                <a:path w="1921" h="1085">
                  <a:moveTo>
                    <a:pt x="1920" y="0"/>
                  </a:moveTo>
                  <a:lnTo>
                    <a:pt x="0" y="0"/>
                  </a:lnTo>
                  <a:lnTo>
                    <a:pt x="0" y="1084"/>
                  </a:lnTo>
                  <a:lnTo>
                    <a:pt x="1920" y="1084"/>
                  </a:lnTo>
                  <a:lnTo>
                    <a:pt x="1920"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3" name="Freeform 132"/>
            <p:cNvSpPr>
              <a:spLocks noChangeArrowheads="1"/>
            </p:cNvSpPr>
            <p:nvPr/>
          </p:nvSpPr>
          <p:spPr bwMode="auto">
            <a:xfrm>
              <a:off x="1726500" y="9058165"/>
              <a:ext cx="1331547" cy="749915"/>
            </a:xfrm>
            <a:custGeom>
              <a:avLst/>
              <a:gdLst>
                <a:gd name="T0" fmla="*/ 1920 w 1921"/>
                <a:gd name="T1" fmla="*/ 0 h 1085"/>
                <a:gd name="T2" fmla="*/ 0 w 1921"/>
                <a:gd name="T3" fmla="*/ 0 h 1085"/>
                <a:gd name="T4" fmla="*/ 0 w 1921"/>
                <a:gd name="T5" fmla="*/ 1084 h 1085"/>
                <a:gd name="T6" fmla="*/ 1920 w 1921"/>
                <a:gd name="T7" fmla="*/ 1084 h 1085"/>
                <a:gd name="T8" fmla="*/ 1920 w 1921"/>
                <a:gd name="T9" fmla="*/ 0 h 1085"/>
              </a:gdLst>
              <a:ahLst/>
              <a:cxnLst>
                <a:cxn ang="0">
                  <a:pos x="T0" y="T1"/>
                </a:cxn>
                <a:cxn ang="0">
                  <a:pos x="T2" y="T3"/>
                </a:cxn>
                <a:cxn ang="0">
                  <a:pos x="T4" y="T5"/>
                </a:cxn>
                <a:cxn ang="0">
                  <a:pos x="T6" y="T7"/>
                </a:cxn>
                <a:cxn ang="0">
                  <a:pos x="T8" y="T9"/>
                </a:cxn>
              </a:cxnLst>
              <a:rect l="0" t="0" r="r" b="b"/>
              <a:pathLst>
                <a:path w="1921" h="1085">
                  <a:moveTo>
                    <a:pt x="1920" y="0"/>
                  </a:moveTo>
                  <a:lnTo>
                    <a:pt x="0" y="0"/>
                  </a:lnTo>
                  <a:lnTo>
                    <a:pt x="0" y="1084"/>
                  </a:lnTo>
                  <a:lnTo>
                    <a:pt x="1920" y="1084"/>
                  </a:lnTo>
                  <a:lnTo>
                    <a:pt x="1920"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4" name="Freeform 133"/>
            <p:cNvSpPr>
              <a:spLocks noChangeArrowheads="1"/>
            </p:cNvSpPr>
            <p:nvPr/>
          </p:nvSpPr>
          <p:spPr bwMode="auto">
            <a:xfrm>
              <a:off x="1793843" y="8932669"/>
              <a:ext cx="1331547" cy="749915"/>
            </a:xfrm>
            <a:custGeom>
              <a:avLst/>
              <a:gdLst>
                <a:gd name="T0" fmla="*/ 0 w 1921"/>
                <a:gd name="T1" fmla="*/ 1084 h 1085"/>
                <a:gd name="T2" fmla="*/ 1920 w 1921"/>
                <a:gd name="T3" fmla="*/ 1084 h 1085"/>
                <a:gd name="T4" fmla="*/ 1920 w 1921"/>
                <a:gd name="T5" fmla="*/ 0 h 1085"/>
                <a:gd name="T6" fmla="*/ 0 w 1921"/>
                <a:gd name="T7" fmla="*/ 0 h 1085"/>
                <a:gd name="T8" fmla="*/ 0 w 1921"/>
                <a:gd name="T9" fmla="*/ 1084 h 1085"/>
              </a:gdLst>
              <a:ahLst/>
              <a:cxnLst>
                <a:cxn ang="0">
                  <a:pos x="T0" y="T1"/>
                </a:cxn>
                <a:cxn ang="0">
                  <a:pos x="T2" y="T3"/>
                </a:cxn>
                <a:cxn ang="0">
                  <a:pos x="T4" y="T5"/>
                </a:cxn>
                <a:cxn ang="0">
                  <a:pos x="T6" y="T7"/>
                </a:cxn>
                <a:cxn ang="0">
                  <a:pos x="T8" y="T9"/>
                </a:cxn>
              </a:cxnLst>
              <a:rect l="0" t="0" r="r" b="b"/>
              <a:pathLst>
                <a:path w="1921" h="1085">
                  <a:moveTo>
                    <a:pt x="0" y="1084"/>
                  </a:moveTo>
                  <a:lnTo>
                    <a:pt x="1920" y="1084"/>
                  </a:lnTo>
                  <a:lnTo>
                    <a:pt x="1920" y="0"/>
                  </a:lnTo>
                  <a:lnTo>
                    <a:pt x="0" y="0"/>
                  </a:lnTo>
                  <a:lnTo>
                    <a:pt x="0" y="108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5" name="Freeform 134"/>
            <p:cNvSpPr>
              <a:spLocks noChangeArrowheads="1"/>
            </p:cNvSpPr>
            <p:nvPr/>
          </p:nvSpPr>
          <p:spPr bwMode="auto">
            <a:xfrm>
              <a:off x="1717317" y="8932669"/>
              <a:ext cx="1408073" cy="857046"/>
            </a:xfrm>
            <a:custGeom>
              <a:avLst/>
              <a:gdLst>
                <a:gd name="T0" fmla="*/ 110 w 2031"/>
                <a:gd name="T1" fmla="*/ 0 h 1240"/>
                <a:gd name="T2" fmla="*/ 110 w 2031"/>
                <a:gd name="T3" fmla="*/ 1084 h 1240"/>
                <a:gd name="T4" fmla="*/ 2030 w 2031"/>
                <a:gd name="T5" fmla="*/ 1084 h 1240"/>
                <a:gd name="T6" fmla="*/ 1920 w 2031"/>
                <a:gd name="T7" fmla="*/ 1239 h 1240"/>
                <a:gd name="T8" fmla="*/ 0 w 2031"/>
                <a:gd name="T9" fmla="*/ 1239 h 1240"/>
                <a:gd name="T10" fmla="*/ 0 w 2031"/>
                <a:gd name="T11" fmla="*/ 155 h 1240"/>
                <a:gd name="T12" fmla="*/ 110 w 2031"/>
                <a:gd name="T13" fmla="*/ 0 h 1240"/>
              </a:gdLst>
              <a:ahLst/>
              <a:cxnLst>
                <a:cxn ang="0">
                  <a:pos x="T0" y="T1"/>
                </a:cxn>
                <a:cxn ang="0">
                  <a:pos x="T2" y="T3"/>
                </a:cxn>
                <a:cxn ang="0">
                  <a:pos x="T4" y="T5"/>
                </a:cxn>
                <a:cxn ang="0">
                  <a:pos x="T6" y="T7"/>
                </a:cxn>
                <a:cxn ang="0">
                  <a:pos x="T8" y="T9"/>
                </a:cxn>
                <a:cxn ang="0">
                  <a:pos x="T10" y="T11"/>
                </a:cxn>
                <a:cxn ang="0">
                  <a:pos x="T12" y="T13"/>
                </a:cxn>
              </a:cxnLst>
              <a:rect l="0" t="0" r="r" b="b"/>
              <a:pathLst>
                <a:path w="2031" h="1240">
                  <a:moveTo>
                    <a:pt x="110" y="0"/>
                  </a:moveTo>
                  <a:lnTo>
                    <a:pt x="110" y="1084"/>
                  </a:lnTo>
                  <a:lnTo>
                    <a:pt x="2030" y="1084"/>
                  </a:lnTo>
                  <a:lnTo>
                    <a:pt x="1920" y="1239"/>
                  </a:lnTo>
                  <a:lnTo>
                    <a:pt x="0" y="1239"/>
                  </a:lnTo>
                  <a:lnTo>
                    <a:pt x="0" y="155"/>
                  </a:lnTo>
                  <a:lnTo>
                    <a:pt x="110" y="0"/>
                  </a:lnTo>
                </a:path>
              </a:pathLst>
            </a:custGeom>
            <a:solidFill>
              <a:srgbClr val="B1B3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6" name="Freeform 135"/>
            <p:cNvSpPr>
              <a:spLocks noChangeArrowheads="1"/>
            </p:cNvSpPr>
            <p:nvPr/>
          </p:nvSpPr>
          <p:spPr bwMode="auto">
            <a:xfrm>
              <a:off x="1717317" y="9685645"/>
              <a:ext cx="1408073" cy="104070"/>
            </a:xfrm>
            <a:custGeom>
              <a:avLst/>
              <a:gdLst>
                <a:gd name="T0" fmla="*/ 110 w 2031"/>
                <a:gd name="T1" fmla="*/ 0 h 156"/>
                <a:gd name="T2" fmla="*/ 2030 w 2031"/>
                <a:gd name="T3" fmla="*/ 0 h 156"/>
                <a:gd name="T4" fmla="*/ 1920 w 2031"/>
                <a:gd name="T5" fmla="*/ 155 h 156"/>
                <a:gd name="T6" fmla="*/ 0 w 2031"/>
                <a:gd name="T7" fmla="*/ 155 h 156"/>
                <a:gd name="T8" fmla="*/ 110 w 2031"/>
                <a:gd name="T9" fmla="*/ 0 h 156"/>
              </a:gdLst>
              <a:ahLst/>
              <a:cxnLst>
                <a:cxn ang="0">
                  <a:pos x="T0" y="T1"/>
                </a:cxn>
                <a:cxn ang="0">
                  <a:pos x="T2" y="T3"/>
                </a:cxn>
                <a:cxn ang="0">
                  <a:pos x="T4" y="T5"/>
                </a:cxn>
                <a:cxn ang="0">
                  <a:pos x="T6" y="T7"/>
                </a:cxn>
                <a:cxn ang="0">
                  <a:pos x="T8" y="T9"/>
                </a:cxn>
              </a:cxnLst>
              <a:rect l="0" t="0" r="r" b="b"/>
              <a:pathLst>
                <a:path w="2031" h="156">
                  <a:moveTo>
                    <a:pt x="110" y="0"/>
                  </a:moveTo>
                  <a:lnTo>
                    <a:pt x="2030" y="0"/>
                  </a:lnTo>
                  <a:lnTo>
                    <a:pt x="1920" y="155"/>
                  </a:lnTo>
                  <a:lnTo>
                    <a:pt x="0" y="155"/>
                  </a:lnTo>
                  <a:lnTo>
                    <a:pt x="110" y="0"/>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7" name="Freeform 136"/>
            <p:cNvSpPr>
              <a:spLocks noChangeArrowheads="1"/>
            </p:cNvSpPr>
            <p:nvPr/>
          </p:nvSpPr>
          <p:spPr bwMode="auto">
            <a:xfrm>
              <a:off x="1992810" y="8996947"/>
              <a:ext cx="33672" cy="630541"/>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8" name="Freeform 137"/>
            <p:cNvSpPr>
              <a:spLocks noChangeArrowheads="1"/>
            </p:cNvSpPr>
            <p:nvPr/>
          </p:nvSpPr>
          <p:spPr bwMode="auto">
            <a:xfrm>
              <a:off x="2072396" y="8996947"/>
              <a:ext cx="30610" cy="630541"/>
            </a:xfrm>
            <a:custGeom>
              <a:avLst/>
              <a:gdLst>
                <a:gd name="T0" fmla="*/ 0 w 50"/>
                <a:gd name="T1" fmla="*/ 912 h 913"/>
                <a:gd name="T2" fmla="*/ 49 w 50"/>
                <a:gd name="T3" fmla="*/ 912 h 913"/>
                <a:gd name="T4" fmla="*/ 49 w 50"/>
                <a:gd name="T5" fmla="*/ 0 h 913"/>
                <a:gd name="T6" fmla="*/ 0 w 50"/>
                <a:gd name="T7" fmla="*/ 0 h 913"/>
                <a:gd name="T8" fmla="*/ 0 w 50"/>
                <a:gd name="T9" fmla="*/ 912 h 913"/>
              </a:gdLst>
              <a:ahLst/>
              <a:cxnLst>
                <a:cxn ang="0">
                  <a:pos x="T0" y="T1"/>
                </a:cxn>
                <a:cxn ang="0">
                  <a:pos x="T2" y="T3"/>
                </a:cxn>
                <a:cxn ang="0">
                  <a:pos x="T4" y="T5"/>
                </a:cxn>
                <a:cxn ang="0">
                  <a:pos x="T6" y="T7"/>
                </a:cxn>
                <a:cxn ang="0">
                  <a:pos x="T8" y="T9"/>
                </a:cxn>
              </a:cxnLst>
              <a:rect l="0" t="0" r="r" b="b"/>
              <a:pathLst>
                <a:path w="50" h="913">
                  <a:moveTo>
                    <a:pt x="0" y="912"/>
                  </a:moveTo>
                  <a:lnTo>
                    <a:pt x="49" y="912"/>
                  </a:lnTo>
                  <a:lnTo>
                    <a:pt x="49"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9" name="Freeform 138"/>
            <p:cNvSpPr>
              <a:spLocks noChangeArrowheads="1"/>
            </p:cNvSpPr>
            <p:nvPr/>
          </p:nvSpPr>
          <p:spPr bwMode="auto">
            <a:xfrm>
              <a:off x="2148922" y="8996947"/>
              <a:ext cx="33672" cy="630541"/>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0" name="Freeform 139"/>
            <p:cNvSpPr>
              <a:spLocks noChangeArrowheads="1"/>
            </p:cNvSpPr>
            <p:nvPr/>
          </p:nvSpPr>
          <p:spPr bwMode="auto">
            <a:xfrm>
              <a:off x="2228509" y="8996947"/>
              <a:ext cx="33672" cy="630541"/>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1" name="Freeform 140"/>
            <p:cNvSpPr>
              <a:spLocks noChangeArrowheads="1"/>
            </p:cNvSpPr>
            <p:nvPr/>
          </p:nvSpPr>
          <p:spPr bwMode="auto">
            <a:xfrm>
              <a:off x="2308096" y="8996947"/>
              <a:ext cx="30610" cy="630541"/>
            </a:xfrm>
            <a:custGeom>
              <a:avLst/>
              <a:gdLst>
                <a:gd name="T0" fmla="*/ 0 w 49"/>
                <a:gd name="T1" fmla="*/ 912 h 913"/>
                <a:gd name="T2" fmla="*/ 48 w 49"/>
                <a:gd name="T3" fmla="*/ 912 h 913"/>
                <a:gd name="T4" fmla="*/ 48 w 49"/>
                <a:gd name="T5" fmla="*/ 0 h 913"/>
                <a:gd name="T6" fmla="*/ 0 w 49"/>
                <a:gd name="T7" fmla="*/ 0 h 913"/>
                <a:gd name="T8" fmla="*/ 0 w 49"/>
                <a:gd name="T9" fmla="*/ 912 h 913"/>
              </a:gdLst>
              <a:ahLst/>
              <a:cxnLst>
                <a:cxn ang="0">
                  <a:pos x="T0" y="T1"/>
                </a:cxn>
                <a:cxn ang="0">
                  <a:pos x="T2" y="T3"/>
                </a:cxn>
                <a:cxn ang="0">
                  <a:pos x="T4" y="T5"/>
                </a:cxn>
                <a:cxn ang="0">
                  <a:pos x="T6" y="T7"/>
                </a:cxn>
                <a:cxn ang="0">
                  <a:pos x="T8" y="T9"/>
                </a:cxn>
              </a:cxnLst>
              <a:rect l="0" t="0" r="r" b="b"/>
              <a:pathLst>
                <a:path w="49" h="913">
                  <a:moveTo>
                    <a:pt x="0" y="912"/>
                  </a:moveTo>
                  <a:lnTo>
                    <a:pt x="48" y="912"/>
                  </a:lnTo>
                  <a:lnTo>
                    <a:pt x="48"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2" name="Freeform 141"/>
            <p:cNvSpPr>
              <a:spLocks noChangeArrowheads="1"/>
            </p:cNvSpPr>
            <p:nvPr/>
          </p:nvSpPr>
          <p:spPr bwMode="auto">
            <a:xfrm>
              <a:off x="2384621" y="8996947"/>
              <a:ext cx="30610" cy="630541"/>
            </a:xfrm>
            <a:custGeom>
              <a:avLst/>
              <a:gdLst>
                <a:gd name="T0" fmla="*/ 0 w 49"/>
                <a:gd name="T1" fmla="*/ 912 h 913"/>
                <a:gd name="T2" fmla="*/ 48 w 49"/>
                <a:gd name="T3" fmla="*/ 912 h 913"/>
                <a:gd name="T4" fmla="*/ 48 w 49"/>
                <a:gd name="T5" fmla="*/ 0 h 913"/>
                <a:gd name="T6" fmla="*/ 0 w 49"/>
                <a:gd name="T7" fmla="*/ 0 h 913"/>
                <a:gd name="T8" fmla="*/ 0 w 49"/>
                <a:gd name="T9" fmla="*/ 912 h 913"/>
              </a:gdLst>
              <a:ahLst/>
              <a:cxnLst>
                <a:cxn ang="0">
                  <a:pos x="T0" y="T1"/>
                </a:cxn>
                <a:cxn ang="0">
                  <a:pos x="T2" y="T3"/>
                </a:cxn>
                <a:cxn ang="0">
                  <a:pos x="T4" y="T5"/>
                </a:cxn>
                <a:cxn ang="0">
                  <a:pos x="T6" y="T7"/>
                </a:cxn>
                <a:cxn ang="0">
                  <a:pos x="T8" y="T9"/>
                </a:cxn>
              </a:cxnLst>
              <a:rect l="0" t="0" r="r" b="b"/>
              <a:pathLst>
                <a:path w="49" h="913">
                  <a:moveTo>
                    <a:pt x="0" y="912"/>
                  </a:moveTo>
                  <a:lnTo>
                    <a:pt x="48" y="912"/>
                  </a:lnTo>
                  <a:lnTo>
                    <a:pt x="48"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3" name="Freeform 142"/>
            <p:cNvSpPr>
              <a:spLocks noChangeArrowheads="1"/>
            </p:cNvSpPr>
            <p:nvPr/>
          </p:nvSpPr>
          <p:spPr bwMode="auto">
            <a:xfrm>
              <a:off x="2461147" y="8996947"/>
              <a:ext cx="33672" cy="630541"/>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4" name="Freeform 143"/>
            <p:cNvSpPr>
              <a:spLocks noChangeArrowheads="1"/>
            </p:cNvSpPr>
            <p:nvPr/>
          </p:nvSpPr>
          <p:spPr bwMode="auto">
            <a:xfrm>
              <a:off x="2537673" y="8996947"/>
              <a:ext cx="33672" cy="630541"/>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5" name="Freeform 144"/>
            <p:cNvSpPr>
              <a:spLocks noChangeArrowheads="1"/>
            </p:cNvSpPr>
            <p:nvPr/>
          </p:nvSpPr>
          <p:spPr bwMode="auto">
            <a:xfrm>
              <a:off x="2617259" y="8996947"/>
              <a:ext cx="30610" cy="630541"/>
            </a:xfrm>
            <a:custGeom>
              <a:avLst/>
              <a:gdLst>
                <a:gd name="T0" fmla="*/ 0 w 50"/>
                <a:gd name="T1" fmla="*/ 912 h 913"/>
                <a:gd name="T2" fmla="*/ 49 w 50"/>
                <a:gd name="T3" fmla="*/ 912 h 913"/>
                <a:gd name="T4" fmla="*/ 49 w 50"/>
                <a:gd name="T5" fmla="*/ 0 h 913"/>
                <a:gd name="T6" fmla="*/ 0 w 50"/>
                <a:gd name="T7" fmla="*/ 0 h 913"/>
                <a:gd name="T8" fmla="*/ 0 w 50"/>
                <a:gd name="T9" fmla="*/ 912 h 913"/>
              </a:gdLst>
              <a:ahLst/>
              <a:cxnLst>
                <a:cxn ang="0">
                  <a:pos x="T0" y="T1"/>
                </a:cxn>
                <a:cxn ang="0">
                  <a:pos x="T2" y="T3"/>
                </a:cxn>
                <a:cxn ang="0">
                  <a:pos x="T4" y="T5"/>
                </a:cxn>
                <a:cxn ang="0">
                  <a:pos x="T6" y="T7"/>
                </a:cxn>
                <a:cxn ang="0">
                  <a:pos x="T8" y="T9"/>
                </a:cxn>
              </a:cxnLst>
              <a:rect l="0" t="0" r="r" b="b"/>
              <a:pathLst>
                <a:path w="50" h="913">
                  <a:moveTo>
                    <a:pt x="0" y="912"/>
                  </a:moveTo>
                  <a:lnTo>
                    <a:pt x="49" y="912"/>
                  </a:lnTo>
                  <a:lnTo>
                    <a:pt x="49"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6" name="Freeform 145"/>
            <p:cNvSpPr>
              <a:spLocks noChangeArrowheads="1"/>
            </p:cNvSpPr>
            <p:nvPr/>
          </p:nvSpPr>
          <p:spPr bwMode="auto">
            <a:xfrm>
              <a:off x="2693785" y="8996947"/>
              <a:ext cx="33672" cy="630541"/>
            </a:xfrm>
            <a:custGeom>
              <a:avLst/>
              <a:gdLst>
                <a:gd name="T0" fmla="*/ 0 w 53"/>
                <a:gd name="T1" fmla="*/ 912 h 913"/>
                <a:gd name="T2" fmla="*/ 52 w 53"/>
                <a:gd name="T3" fmla="*/ 912 h 913"/>
                <a:gd name="T4" fmla="*/ 52 w 53"/>
                <a:gd name="T5" fmla="*/ 0 h 913"/>
                <a:gd name="T6" fmla="*/ 0 w 53"/>
                <a:gd name="T7" fmla="*/ 0 h 913"/>
                <a:gd name="T8" fmla="*/ 0 w 53"/>
                <a:gd name="T9" fmla="*/ 912 h 913"/>
              </a:gdLst>
              <a:ahLst/>
              <a:cxnLst>
                <a:cxn ang="0">
                  <a:pos x="T0" y="T1"/>
                </a:cxn>
                <a:cxn ang="0">
                  <a:pos x="T2" y="T3"/>
                </a:cxn>
                <a:cxn ang="0">
                  <a:pos x="T4" y="T5"/>
                </a:cxn>
                <a:cxn ang="0">
                  <a:pos x="T6" y="T7"/>
                </a:cxn>
                <a:cxn ang="0">
                  <a:pos x="T8" y="T9"/>
                </a:cxn>
              </a:cxnLst>
              <a:rect l="0" t="0" r="r" b="b"/>
              <a:pathLst>
                <a:path w="53" h="913">
                  <a:moveTo>
                    <a:pt x="0" y="912"/>
                  </a:moveTo>
                  <a:lnTo>
                    <a:pt x="52" y="912"/>
                  </a:lnTo>
                  <a:lnTo>
                    <a:pt x="52"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7" name="Freeform 146"/>
            <p:cNvSpPr>
              <a:spLocks noChangeArrowheads="1"/>
            </p:cNvSpPr>
            <p:nvPr/>
          </p:nvSpPr>
          <p:spPr bwMode="auto">
            <a:xfrm>
              <a:off x="2770310" y="8996947"/>
              <a:ext cx="33672" cy="630541"/>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8" name="Freeform 147"/>
            <p:cNvSpPr>
              <a:spLocks noChangeArrowheads="1"/>
            </p:cNvSpPr>
            <p:nvPr/>
          </p:nvSpPr>
          <p:spPr bwMode="auto">
            <a:xfrm>
              <a:off x="2846836" y="8996947"/>
              <a:ext cx="33672" cy="630541"/>
            </a:xfrm>
            <a:custGeom>
              <a:avLst/>
              <a:gdLst>
                <a:gd name="T0" fmla="*/ 0 w 55"/>
                <a:gd name="T1" fmla="*/ 912 h 913"/>
                <a:gd name="T2" fmla="*/ 54 w 55"/>
                <a:gd name="T3" fmla="*/ 912 h 913"/>
                <a:gd name="T4" fmla="*/ 54 w 55"/>
                <a:gd name="T5" fmla="*/ 0 h 913"/>
                <a:gd name="T6" fmla="*/ 0 w 55"/>
                <a:gd name="T7" fmla="*/ 0 h 913"/>
                <a:gd name="T8" fmla="*/ 0 w 55"/>
                <a:gd name="T9" fmla="*/ 912 h 913"/>
              </a:gdLst>
              <a:ahLst/>
              <a:cxnLst>
                <a:cxn ang="0">
                  <a:pos x="T0" y="T1"/>
                </a:cxn>
                <a:cxn ang="0">
                  <a:pos x="T2" y="T3"/>
                </a:cxn>
                <a:cxn ang="0">
                  <a:pos x="T4" y="T5"/>
                </a:cxn>
                <a:cxn ang="0">
                  <a:pos x="T6" y="T7"/>
                </a:cxn>
                <a:cxn ang="0">
                  <a:pos x="T8" y="T9"/>
                </a:cxn>
              </a:cxnLst>
              <a:rect l="0" t="0" r="r" b="b"/>
              <a:pathLst>
                <a:path w="55" h="913">
                  <a:moveTo>
                    <a:pt x="0" y="912"/>
                  </a:moveTo>
                  <a:lnTo>
                    <a:pt x="54" y="912"/>
                  </a:lnTo>
                  <a:lnTo>
                    <a:pt x="54"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9" name="Freeform 148"/>
            <p:cNvSpPr>
              <a:spLocks noChangeArrowheads="1"/>
            </p:cNvSpPr>
            <p:nvPr/>
          </p:nvSpPr>
          <p:spPr bwMode="auto">
            <a:xfrm>
              <a:off x="3382516" y="8898999"/>
              <a:ext cx="688731" cy="621358"/>
            </a:xfrm>
            <a:custGeom>
              <a:avLst/>
              <a:gdLst>
                <a:gd name="T0" fmla="*/ 142 w 997"/>
                <a:gd name="T1" fmla="*/ 0 h 900"/>
                <a:gd name="T2" fmla="*/ 0 w 997"/>
                <a:gd name="T3" fmla="*/ 164 h 900"/>
                <a:gd name="T4" fmla="*/ 854 w 997"/>
                <a:gd name="T5" fmla="*/ 899 h 900"/>
                <a:gd name="T6" fmla="*/ 996 w 997"/>
                <a:gd name="T7" fmla="*/ 735 h 900"/>
                <a:gd name="T8" fmla="*/ 142 w 997"/>
                <a:gd name="T9" fmla="*/ 0 h 900"/>
              </a:gdLst>
              <a:ahLst/>
              <a:cxnLst>
                <a:cxn ang="0">
                  <a:pos x="T0" y="T1"/>
                </a:cxn>
                <a:cxn ang="0">
                  <a:pos x="T2" y="T3"/>
                </a:cxn>
                <a:cxn ang="0">
                  <a:pos x="T4" y="T5"/>
                </a:cxn>
                <a:cxn ang="0">
                  <a:pos x="T6" y="T7"/>
                </a:cxn>
                <a:cxn ang="0">
                  <a:pos x="T8" y="T9"/>
                </a:cxn>
              </a:cxnLst>
              <a:rect l="0" t="0" r="r" b="b"/>
              <a:pathLst>
                <a:path w="997" h="900">
                  <a:moveTo>
                    <a:pt x="142" y="0"/>
                  </a:moveTo>
                  <a:lnTo>
                    <a:pt x="0" y="164"/>
                  </a:lnTo>
                  <a:lnTo>
                    <a:pt x="854" y="899"/>
                  </a:lnTo>
                  <a:lnTo>
                    <a:pt x="996" y="735"/>
                  </a:lnTo>
                  <a:lnTo>
                    <a:pt x="142" y="0"/>
                  </a:lnTo>
                </a:path>
              </a:pathLst>
            </a:custGeom>
            <a:solidFill>
              <a:srgbClr val="FCCE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0" name="Freeform 149"/>
            <p:cNvSpPr>
              <a:spLocks noChangeArrowheads="1"/>
            </p:cNvSpPr>
            <p:nvPr/>
          </p:nvSpPr>
          <p:spPr bwMode="auto">
            <a:xfrm>
              <a:off x="3446798" y="8898999"/>
              <a:ext cx="554046" cy="486680"/>
            </a:xfrm>
            <a:custGeom>
              <a:avLst/>
              <a:gdLst>
                <a:gd name="T0" fmla="*/ 49 w 802"/>
                <a:gd name="T1" fmla="*/ 0 h 705"/>
                <a:gd name="T2" fmla="*/ 0 w 802"/>
                <a:gd name="T3" fmla="*/ 54 h 705"/>
                <a:gd name="T4" fmla="*/ 757 w 802"/>
                <a:gd name="T5" fmla="*/ 704 h 705"/>
                <a:gd name="T6" fmla="*/ 801 w 802"/>
                <a:gd name="T7" fmla="*/ 651 h 705"/>
                <a:gd name="T8" fmla="*/ 49 w 802"/>
                <a:gd name="T9" fmla="*/ 0 h 705"/>
              </a:gdLst>
              <a:ahLst/>
              <a:cxnLst>
                <a:cxn ang="0">
                  <a:pos x="T0" y="T1"/>
                </a:cxn>
                <a:cxn ang="0">
                  <a:pos x="T2" y="T3"/>
                </a:cxn>
                <a:cxn ang="0">
                  <a:pos x="T4" y="T5"/>
                </a:cxn>
                <a:cxn ang="0">
                  <a:pos x="T6" y="T7"/>
                </a:cxn>
                <a:cxn ang="0">
                  <a:pos x="T8" y="T9"/>
                </a:cxn>
              </a:cxnLst>
              <a:rect l="0" t="0" r="r" b="b"/>
              <a:pathLst>
                <a:path w="802" h="705">
                  <a:moveTo>
                    <a:pt x="49" y="0"/>
                  </a:moveTo>
                  <a:lnTo>
                    <a:pt x="0" y="54"/>
                  </a:lnTo>
                  <a:lnTo>
                    <a:pt x="757" y="704"/>
                  </a:lnTo>
                  <a:lnTo>
                    <a:pt x="801" y="651"/>
                  </a:lnTo>
                  <a:lnTo>
                    <a:pt x="49" y="0"/>
                  </a:lnTo>
                </a:path>
              </a:pathLst>
            </a:custGeom>
            <a:solidFill>
              <a:srgbClr val="F481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1" name="Freeform 150"/>
            <p:cNvSpPr>
              <a:spLocks noChangeArrowheads="1"/>
            </p:cNvSpPr>
            <p:nvPr/>
          </p:nvSpPr>
          <p:spPr bwMode="auto">
            <a:xfrm>
              <a:off x="3382516" y="8975521"/>
              <a:ext cx="554046" cy="486680"/>
            </a:xfrm>
            <a:custGeom>
              <a:avLst/>
              <a:gdLst>
                <a:gd name="T0" fmla="*/ 49 w 802"/>
                <a:gd name="T1" fmla="*/ 0 h 705"/>
                <a:gd name="T2" fmla="*/ 0 w 802"/>
                <a:gd name="T3" fmla="*/ 53 h 705"/>
                <a:gd name="T4" fmla="*/ 757 w 802"/>
                <a:gd name="T5" fmla="*/ 704 h 705"/>
                <a:gd name="T6" fmla="*/ 801 w 802"/>
                <a:gd name="T7" fmla="*/ 646 h 705"/>
                <a:gd name="T8" fmla="*/ 49 w 802"/>
                <a:gd name="T9" fmla="*/ 0 h 705"/>
              </a:gdLst>
              <a:ahLst/>
              <a:cxnLst>
                <a:cxn ang="0">
                  <a:pos x="T0" y="T1"/>
                </a:cxn>
                <a:cxn ang="0">
                  <a:pos x="T2" y="T3"/>
                </a:cxn>
                <a:cxn ang="0">
                  <a:pos x="T4" y="T5"/>
                </a:cxn>
                <a:cxn ang="0">
                  <a:pos x="T6" y="T7"/>
                </a:cxn>
                <a:cxn ang="0">
                  <a:pos x="T8" y="T9"/>
                </a:cxn>
              </a:cxnLst>
              <a:rect l="0" t="0" r="r" b="b"/>
              <a:pathLst>
                <a:path w="802" h="705">
                  <a:moveTo>
                    <a:pt x="49" y="0"/>
                  </a:moveTo>
                  <a:lnTo>
                    <a:pt x="0" y="53"/>
                  </a:lnTo>
                  <a:lnTo>
                    <a:pt x="757" y="704"/>
                  </a:lnTo>
                  <a:lnTo>
                    <a:pt x="801" y="646"/>
                  </a:lnTo>
                  <a:lnTo>
                    <a:pt x="49" y="0"/>
                  </a:lnTo>
                </a:path>
              </a:pathLst>
            </a:custGeom>
            <a:solidFill>
              <a:srgbClr val="F481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2" name="Freeform 151"/>
            <p:cNvSpPr>
              <a:spLocks noChangeArrowheads="1"/>
            </p:cNvSpPr>
            <p:nvPr/>
          </p:nvSpPr>
          <p:spPr bwMode="auto">
            <a:xfrm>
              <a:off x="3318235" y="8856147"/>
              <a:ext cx="159173" cy="153044"/>
            </a:xfrm>
            <a:custGeom>
              <a:avLst/>
              <a:gdLst>
                <a:gd name="T0" fmla="*/ 92 w 235"/>
                <a:gd name="T1" fmla="*/ 225 h 226"/>
                <a:gd name="T2" fmla="*/ 92 w 235"/>
                <a:gd name="T3" fmla="*/ 225 h 226"/>
                <a:gd name="T4" fmla="*/ 9 w 235"/>
                <a:gd name="T5" fmla="*/ 39 h 226"/>
                <a:gd name="T6" fmla="*/ 40 w 235"/>
                <a:gd name="T7" fmla="*/ 9 h 226"/>
                <a:gd name="T8" fmla="*/ 234 w 235"/>
                <a:gd name="T9" fmla="*/ 61 h 226"/>
                <a:gd name="T10" fmla="*/ 92 w 235"/>
                <a:gd name="T11" fmla="*/ 225 h 226"/>
              </a:gdLst>
              <a:ahLst/>
              <a:cxnLst>
                <a:cxn ang="0">
                  <a:pos x="T0" y="T1"/>
                </a:cxn>
                <a:cxn ang="0">
                  <a:pos x="T2" y="T3"/>
                </a:cxn>
                <a:cxn ang="0">
                  <a:pos x="T4" y="T5"/>
                </a:cxn>
                <a:cxn ang="0">
                  <a:pos x="T6" y="T7"/>
                </a:cxn>
                <a:cxn ang="0">
                  <a:pos x="T8" y="T9"/>
                </a:cxn>
                <a:cxn ang="0">
                  <a:pos x="T10" y="T11"/>
                </a:cxn>
              </a:cxnLst>
              <a:rect l="0" t="0" r="r" b="b"/>
              <a:pathLst>
                <a:path w="235" h="226">
                  <a:moveTo>
                    <a:pt x="92" y="225"/>
                  </a:moveTo>
                  <a:lnTo>
                    <a:pt x="92" y="225"/>
                  </a:lnTo>
                  <a:cubicBezTo>
                    <a:pt x="9" y="39"/>
                    <a:pt x="9" y="39"/>
                    <a:pt x="9" y="39"/>
                  </a:cubicBezTo>
                  <a:cubicBezTo>
                    <a:pt x="0" y="22"/>
                    <a:pt x="22" y="0"/>
                    <a:pt x="40" y="9"/>
                  </a:cubicBezTo>
                  <a:cubicBezTo>
                    <a:pt x="234" y="61"/>
                    <a:pt x="234" y="61"/>
                    <a:pt x="234" y="61"/>
                  </a:cubicBezTo>
                  <a:lnTo>
                    <a:pt x="92" y="225"/>
                  </a:lnTo>
                </a:path>
              </a:pathLst>
            </a:custGeom>
            <a:solidFill>
              <a:srgbClr val="FEE5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3" name="Freeform 152"/>
            <p:cNvSpPr>
              <a:spLocks noChangeArrowheads="1"/>
            </p:cNvSpPr>
            <p:nvPr/>
          </p:nvSpPr>
          <p:spPr bwMode="auto">
            <a:xfrm>
              <a:off x="3973295" y="9407105"/>
              <a:ext cx="156113" cy="159166"/>
            </a:xfrm>
            <a:custGeom>
              <a:avLst/>
              <a:gdLst>
                <a:gd name="T0" fmla="*/ 0 w 230"/>
                <a:gd name="T1" fmla="*/ 0 h 235"/>
                <a:gd name="T2" fmla="*/ 229 w 230"/>
                <a:gd name="T3" fmla="*/ 0 h 235"/>
                <a:gd name="T4" fmla="*/ 229 w 230"/>
                <a:gd name="T5" fmla="*/ 234 h 235"/>
                <a:gd name="T6" fmla="*/ 0 w 230"/>
                <a:gd name="T7" fmla="*/ 234 h 235"/>
                <a:gd name="T8" fmla="*/ 0 w 230"/>
                <a:gd name="T9" fmla="*/ 0 h 235"/>
              </a:gdLst>
              <a:ahLst/>
              <a:cxnLst>
                <a:cxn ang="0">
                  <a:pos x="T0" y="T1"/>
                </a:cxn>
                <a:cxn ang="0">
                  <a:pos x="T2" y="T3"/>
                </a:cxn>
                <a:cxn ang="0">
                  <a:pos x="T4" y="T5"/>
                </a:cxn>
                <a:cxn ang="0">
                  <a:pos x="T6" y="T7"/>
                </a:cxn>
                <a:cxn ang="0">
                  <a:pos x="T8" y="T9"/>
                </a:cxn>
              </a:cxnLst>
              <a:rect l="0" t="0" r="r" b="b"/>
              <a:pathLst>
                <a:path w="230" h="235">
                  <a:moveTo>
                    <a:pt x="0" y="0"/>
                  </a:moveTo>
                  <a:lnTo>
                    <a:pt x="229" y="0"/>
                  </a:lnTo>
                  <a:lnTo>
                    <a:pt x="229" y="234"/>
                  </a:lnTo>
                  <a:lnTo>
                    <a:pt x="0" y="234"/>
                  </a:lnTo>
                  <a:lnTo>
                    <a:pt x="0" y="0"/>
                  </a:lnTo>
                </a:path>
              </a:pathLst>
            </a:custGeom>
            <a:blipFill dpi="0" rotWithShape="0">
              <a:blip r:embed="rId2"/>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4" name="Freeform 153"/>
            <p:cNvSpPr>
              <a:spLocks noChangeArrowheads="1"/>
            </p:cNvSpPr>
            <p:nvPr/>
          </p:nvSpPr>
          <p:spPr bwMode="auto">
            <a:xfrm>
              <a:off x="3973295" y="9407105"/>
              <a:ext cx="94892" cy="110192"/>
            </a:xfrm>
            <a:custGeom>
              <a:avLst/>
              <a:gdLst>
                <a:gd name="T0" fmla="*/ 142 w 143"/>
                <a:gd name="T1" fmla="*/ 0 h 165"/>
                <a:gd name="T2" fmla="*/ 0 w 143"/>
                <a:gd name="T3" fmla="*/ 164 h 165"/>
                <a:gd name="T4" fmla="*/ 0 w 143"/>
                <a:gd name="T5" fmla="*/ 84 h 165"/>
                <a:gd name="T6" fmla="*/ 75 w 143"/>
                <a:gd name="T7" fmla="*/ 0 h 165"/>
                <a:gd name="T8" fmla="*/ 142 w 143"/>
                <a:gd name="T9" fmla="*/ 0 h 165"/>
              </a:gdLst>
              <a:ahLst/>
              <a:cxnLst>
                <a:cxn ang="0">
                  <a:pos x="T0" y="T1"/>
                </a:cxn>
                <a:cxn ang="0">
                  <a:pos x="T2" y="T3"/>
                </a:cxn>
                <a:cxn ang="0">
                  <a:pos x="T4" y="T5"/>
                </a:cxn>
                <a:cxn ang="0">
                  <a:pos x="T6" y="T7"/>
                </a:cxn>
                <a:cxn ang="0">
                  <a:pos x="T8" y="T9"/>
                </a:cxn>
              </a:cxnLst>
              <a:rect l="0" t="0" r="r" b="b"/>
              <a:pathLst>
                <a:path w="143" h="165">
                  <a:moveTo>
                    <a:pt x="142" y="0"/>
                  </a:moveTo>
                  <a:lnTo>
                    <a:pt x="0" y="164"/>
                  </a:lnTo>
                  <a:lnTo>
                    <a:pt x="0" y="84"/>
                  </a:lnTo>
                  <a:lnTo>
                    <a:pt x="75" y="0"/>
                  </a:lnTo>
                  <a:lnTo>
                    <a:pt x="142" y="0"/>
                  </a:lnTo>
                </a:path>
              </a:pathLst>
            </a:custGeom>
            <a:solidFill>
              <a:srgbClr val="B15D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5" name="Freeform 154"/>
            <p:cNvSpPr>
              <a:spLocks noChangeArrowheads="1"/>
            </p:cNvSpPr>
            <p:nvPr/>
          </p:nvSpPr>
          <p:spPr bwMode="auto">
            <a:xfrm>
              <a:off x="3973295" y="9407105"/>
              <a:ext cx="39793" cy="45913"/>
            </a:xfrm>
            <a:custGeom>
              <a:avLst/>
              <a:gdLst>
                <a:gd name="T0" fmla="*/ 60 w 61"/>
                <a:gd name="T1" fmla="*/ 0 h 72"/>
                <a:gd name="T2" fmla="*/ 0 w 61"/>
                <a:gd name="T3" fmla="*/ 71 h 72"/>
                <a:gd name="T4" fmla="*/ 0 w 61"/>
                <a:gd name="T5" fmla="*/ 30 h 72"/>
                <a:gd name="T6" fmla="*/ 26 w 61"/>
                <a:gd name="T7" fmla="*/ 0 h 72"/>
                <a:gd name="T8" fmla="*/ 60 w 61"/>
                <a:gd name="T9" fmla="*/ 0 h 72"/>
              </a:gdLst>
              <a:ahLst/>
              <a:cxnLst>
                <a:cxn ang="0">
                  <a:pos x="T0" y="T1"/>
                </a:cxn>
                <a:cxn ang="0">
                  <a:pos x="T2" y="T3"/>
                </a:cxn>
                <a:cxn ang="0">
                  <a:pos x="T4" y="T5"/>
                </a:cxn>
                <a:cxn ang="0">
                  <a:pos x="T6" y="T7"/>
                </a:cxn>
                <a:cxn ang="0">
                  <a:pos x="T8" y="T9"/>
                </a:cxn>
              </a:cxnLst>
              <a:rect l="0" t="0" r="r" b="b"/>
              <a:pathLst>
                <a:path w="61" h="72">
                  <a:moveTo>
                    <a:pt x="60" y="0"/>
                  </a:moveTo>
                  <a:lnTo>
                    <a:pt x="0" y="71"/>
                  </a:lnTo>
                  <a:lnTo>
                    <a:pt x="0" y="30"/>
                  </a:lnTo>
                  <a:lnTo>
                    <a:pt x="26" y="0"/>
                  </a:lnTo>
                  <a:lnTo>
                    <a:pt x="60" y="0"/>
                  </a:lnTo>
                </a:path>
              </a:pathLst>
            </a:custGeom>
            <a:solidFill>
              <a:srgbClr val="B15D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156" name="TextBox 155"/>
          <p:cNvSpPr txBox="1"/>
          <p:nvPr/>
        </p:nvSpPr>
        <p:spPr>
          <a:xfrm>
            <a:off x="9687997" y="2236490"/>
            <a:ext cx="13495854" cy="707886"/>
          </a:xfrm>
          <a:prstGeom prst="rect">
            <a:avLst/>
          </a:prstGeom>
          <a:noFill/>
        </p:spPr>
        <p:txBody>
          <a:bodyPr wrap="square" rtlCol="0">
            <a:spAutoFit/>
          </a:bodyPr>
          <a:lstStyle/>
          <a:p>
            <a:r>
              <a:rPr lang="ro-RO" sz="4000" b="1" dirty="0" smtClean="0">
                <a:solidFill>
                  <a:srgbClr val="C00000"/>
                </a:solidFill>
                <a:latin typeface="+mj-lt"/>
              </a:rPr>
              <a:t>The Guidelines on</a:t>
            </a:r>
            <a:r>
              <a:rPr lang="ro-RO" sz="4000" dirty="0" smtClean="0">
                <a:solidFill>
                  <a:srgbClr val="C00000"/>
                </a:solidFill>
                <a:latin typeface="+mj-lt"/>
              </a:rPr>
              <a:t> </a:t>
            </a:r>
            <a:r>
              <a:rPr lang="ro-RO" sz="4000" b="1" dirty="0" smtClean="0">
                <a:solidFill>
                  <a:srgbClr val="C00000"/>
                </a:solidFill>
                <a:latin typeface="+mj-lt"/>
              </a:rPr>
              <a:t>D.P.I.A. identify 9 indications of the high risk</a:t>
            </a:r>
            <a:endParaRPr lang="en-US" sz="4000" b="1" dirty="0">
              <a:solidFill>
                <a:srgbClr val="C00000"/>
              </a:solidFill>
              <a:latin typeface="+mj-lt"/>
            </a:endParaRPr>
          </a:p>
        </p:txBody>
      </p:sp>
      <p:sp>
        <p:nvSpPr>
          <p:cNvPr id="158" name="TextBox 157"/>
          <p:cNvSpPr txBox="1"/>
          <p:nvPr/>
        </p:nvSpPr>
        <p:spPr>
          <a:xfrm>
            <a:off x="9703500" y="3339996"/>
            <a:ext cx="11237178" cy="707886"/>
          </a:xfrm>
          <a:prstGeom prst="rect">
            <a:avLst/>
          </a:prstGeom>
          <a:noFill/>
        </p:spPr>
        <p:txBody>
          <a:bodyPr wrap="square" rtlCol="0">
            <a:spAutoFit/>
          </a:bodyPr>
          <a:lstStyle/>
          <a:p>
            <a:r>
              <a:rPr lang="ro-RO" sz="4000" dirty="0" smtClean="0">
                <a:latin typeface="+mj-lt"/>
              </a:rPr>
              <a:t>1. Evaluation or </a:t>
            </a:r>
            <a:r>
              <a:rPr lang="ro-RO" sz="4000" dirty="0">
                <a:latin typeface="+mj-lt"/>
              </a:rPr>
              <a:t>scoring, </a:t>
            </a:r>
            <a:r>
              <a:rPr lang="ro-RO" sz="4000" dirty="0" smtClean="0">
                <a:latin typeface="+mj-lt"/>
              </a:rPr>
              <a:t>including profiling and predicting</a:t>
            </a:r>
            <a:endParaRPr lang="en-US" sz="4000" dirty="0">
              <a:latin typeface="+mj-lt"/>
            </a:endParaRPr>
          </a:p>
        </p:txBody>
      </p:sp>
      <p:sp>
        <p:nvSpPr>
          <p:cNvPr id="161" name="TextBox 160"/>
          <p:cNvSpPr txBox="1"/>
          <p:nvPr/>
        </p:nvSpPr>
        <p:spPr>
          <a:xfrm>
            <a:off x="9703500" y="3962515"/>
            <a:ext cx="14680500" cy="707886"/>
          </a:xfrm>
          <a:prstGeom prst="rect">
            <a:avLst/>
          </a:prstGeom>
          <a:noFill/>
        </p:spPr>
        <p:txBody>
          <a:bodyPr wrap="square" rtlCol="0">
            <a:spAutoFit/>
          </a:bodyPr>
          <a:lstStyle/>
          <a:p>
            <a:r>
              <a:rPr lang="ro-RO" sz="4000" dirty="0" smtClean="0">
                <a:latin typeface="+mj-lt"/>
              </a:rPr>
              <a:t>2. Automated-decisdion making with legal or similar significant effect</a:t>
            </a:r>
            <a:endParaRPr lang="en-US" sz="4000" dirty="0">
              <a:latin typeface="+mj-lt"/>
            </a:endParaRPr>
          </a:p>
        </p:txBody>
      </p:sp>
      <p:sp>
        <p:nvSpPr>
          <p:cNvPr id="163" name="TextBox 162"/>
          <p:cNvSpPr txBox="1"/>
          <p:nvPr/>
        </p:nvSpPr>
        <p:spPr>
          <a:xfrm>
            <a:off x="9703500" y="4584529"/>
            <a:ext cx="11102150" cy="707886"/>
          </a:xfrm>
          <a:prstGeom prst="rect">
            <a:avLst/>
          </a:prstGeom>
          <a:noFill/>
        </p:spPr>
        <p:txBody>
          <a:bodyPr wrap="square" rtlCol="0">
            <a:spAutoFit/>
          </a:bodyPr>
          <a:lstStyle/>
          <a:p>
            <a:r>
              <a:rPr lang="ro-RO" sz="4000" dirty="0" smtClean="0">
                <a:latin typeface="+mj-lt"/>
              </a:rPr>
              <a:t>3. Systematic monitoring</a:t>
            </a:r>
            <a:endParaRPr lang="en-US" sz="4000" dirty="0">
              <a:latin typeface="+mj-lt"/>
            </a:endParaRPr>
          </a:p>
        </p:txBody>
      </p:sp>
      <p:sp>
        <p:nvSpPr>
          <p:cNvPr id="164" name="TextBox 163"/>
          <p:cNvSpPr txBox="1"/>
          <p:nvPr/>
        </p:nvSpPr>
        <p:spPr>
          <a:xfrm>
            <a:off x="9687996" y="5206681"/>
            <a:ext cx="11102150" cy="707886"/>
          </a:xfrm>
          <a:prstGeom prst="rect">
            <a:avLst/>
          </a:prstGeom>
          <a:noFill/>
        </p:spPr>
        <p:txBody>
          <a:bodyPr wrap="square" rtlCol="0">
            <a:spAutoFit/>
          </a:bodyPr>
          <a:lstStyle/>
          <a:p>
            <a:r>
              <a:rPr lang="ro-RO" sz="4000" dirty="0" smtClean="0">
                <a:latin typeface="+mj-lt"/>
              </a:rPr>
              <a:t>4. Sensitive data or data of highly personal nature</a:t>
            </a:r>
            <a:endParaRPr lang="en-US" sz="2400" dirty="0"/>
          </a:p>
        </p:txBody>
      </p:sp>
      <p:sp>
        <p:nvSpPr>
          <p:cNvPr id="165" name="TextBox 164"/>
          <p:cNvSpPr txBox="1"/>
          <p:nvPr/>
        </p:nvSpPr>
        <p:spPr>
          <a:xfrm>
            <a:off x="9710929" y="5824671"/>
            <a:ext cx="11102150" cy="707886"/>
          </a:xfrm>
          <a:prstGeom prst="rect">
            <a:avLst/>
          </a:prstGeom>
          <a:noFill/>
        </p:spPr>
        <p:txBody>
          <a:bodyPr wrap="square" rtlCol="0">
            <a:spAutoFit/>
          </a:bodyPr>
          <a:lstStyle/>
          <a:p>
            <a:r>
              <a:rPr lang="ro-RO" sz="4000" dirty="0">
                <a:latin typeface="+mj-lt"/>
              </a:rPr>
              <a:t>5</a:t>
            </a:r>
            <a:r>
              <a:rPr lang="ro-RO" sz="4000" dirty="0" smtClean="0">
                <a:latin typeface="+mj-lt"/>
              </a:rPr>
              <a:t>. Data processed on a large scale</a:t>
            </a:r>
            <a:endParaRPr lang="en-US" sz="2400" dirty="0"/>
          </a:p>
        </p:txBody>
      </p:sp>
      <p:sp>
        <p:nvSpPr>
          <p:cNvPr id="166" name="TextBox 165"/>
          <p:cNvSpPr txBox="1"/>
          <p:nvPr/>
        </p:nvSpPr>
        <p:spPr>
          <a:xfrm>
            <a:off x="9703500" y="7094416"/>
            <a:ext cx="13200146" cy="1323439"/>
          </a:xfrm>
          <a:prstGeom prst="rect">
            <a:avLst/>
          </a:prstGeom>
          <a:noFill/>
        </p:spPr>
        <p:txBody>
          <a:bodyPr wrap="square" rtlCol="0">
            <a:spAutoFit/>
          </a:bodyPr>
          <a:lstStyle/>
          <a:p>
            <a:r>
              <a:rPr lang="ro-RO" sz="4000" dirty="0">
                <a:latin typeface="+mj-lt"/>
              </a:rPr>
              <a:t>7</a:t>
            </a:r>
            <a:r>
              <a:rPr lang="ro-RO" sz="4000" dirty="0" smtClean="0">
                <a:latin typeface="+mj-lt"/>
              </a:rPr>
              <a:t>. Data concerning vulnerable data subjects (imbalance between the data subjects and data controller</a:t>
            </a:r>
            <a:endParaRPr lang="en-US" sz="2400" dirty="0"/>
          </a:p>
        </p:txBody>
      </p:sp>
      <p:sp>
        <p:nvSpPr>
          <p:cNvPr id="167" name="TextBox 166"/>
          <p:cNvSpPr txBox="1"/>
          <p:nvPr/>
        </p:nvSpPr>
        <p:spPr>
          <a:xfrm>
            <a:off x="9710928" y="6447716"/>
            <a:ext cx="12818871" cy="707886"/>
          </a:xfrm>
          <a:prstGeom prst="rect">
            <a:avLst/>
          </a:prstGeom>
          <a:noFill/>
        </p:spPr>
        <p:txBody>
          <a:bodyPr wrap="square" rtlCol="0">
            <a:spAutoFit/>
          </a:bodyPr>
          <a:lstStyle/>
          <a:p>
            <a:r>
              <a:rPr lang="ro-RO" sz="4000" dirty="0">
                <a:latin typeface="+mj-lt"/>
              </a:rPr>
              <a:t>6</a:t>
            </a:r>
            <a:r>
              <a:rPr lang="ro-RO" sz="4000" dirty="0" smtClean="0">
                <a:latin typeface="+mj-lt"/>
              </a:rPr>
              <a:t>. Matching or combining datasets</a:t>
            </a:r>
            <a:endParaRPr lang="en-US" sz="2400" dirty="0"/>
          </a:p>
        </p:txBody>
      </p:sp>
      <p:sp>
        <p:nvSpPr>
          <p:cNvPr id="168" name="TextBox 167"/>
          <p:cNvSpPr txBox="1"/>
          <p:nvPr/>
        </p:nvSpPr>
        <p:spPr>
          <a:xfrm>
            <a:off x="9687997" y="8288229"/>
            <a:ext cx="13161217" cy="707886"/>
          </a:xfrm>
          <a:prstGeom prst="rect">
            <a:avLst/>
          </a:prstGeom>
          <a:noFill/>
        </p:spPr>
        <p:txBody>
          <a:bodyPr wrap="square" rtlCol="0">
            <a:spAutoFit/>
          </a:bodyPr>
          <a:lstStyle/>
          <a:p>
            <a:r>
              <a:rPr lang="ro-RO" sz="4000" dirty="0">
                <a:latin typeface="+mj-lt"/>
              </a:rPr>
              <a:t>8</a:t>
            </a:r>
            <a:r>
              <a:rPr lang="ro-RO" sz="4000" dirty="0" smtClean="0">
                <a:latin typeface="+mj-lt"/>
              </a:rPr>
              <a:t>. Innovative use or applying new technological or organisational solutions</a:t>
            </a:r>
            <a:endParaRPr lang="en-US" sz="2400" dirty="0"/>
          </a:p>
        </p:txBody>
      </p:sp>
      <p:sp>
        <p:nvSpPr>
          <p:cNvPr id="169" name="TextBox 168"/>
          <p:cNvSpPr txBox="1"/>
          <p:nvPr/>
        </p:nvSpPr>
        <p:spPr>
          <a:xfrm>
            <a:off x="9687997" y="8979049"/>
            <a:ext cx="13161217" cy="1323439"/>
          </a:xfrm>
          <a:prstGeom prst="rect">
            <a:avLst/>
          </a:prstGeom>
          <a:noFill/>
        </p:spPr>
        <p:txBody>
          <a:bodyPr wrap="square" rtlCol="0">
            <a:spAutoFit/>
          </a:bodyPr>
          <a:lstStyle/>
          <a:p>
            <a:r>
              <a:rPr lang="ro-RO" sz="4000" dirty="0">
                <a:latin typeface="+mj-lt"/>
              </a:rPr>
              <a:t>9</a:t>
            </a:r>
            <a:r>
              <a:rPr lang="ro-RO" sz="4000" dirty="0" smtClean="0">
                <a:latin typeface="+mj-lt"/>
              </a:rPr>
              <a:t>. The processing in itself prevents data subjects from exercising a right or using a service or a contract</a:t>
            </a:r>
            <a:endParaRPr lang="en-US" sz="2400" dirty="0"/>
          </a:p>
        </p:txBody>
      </p:sp>
      <p:sp>
        <p:nvSpPr>
          <p:cNvPr id="170" name="TextBox 169"/>
          <p:cNvSpPr txBox="1"/>
          <p:nvPr/>
        </p:nvSpPr>
        <p:spPr>
          <a:xfrm>
            <a:off x="9753480" y="10352120"/>
            <a:ext cx="13916599" cy="2554545"/>
          </a:xfrm>
          <a:prstGeom prst="rect">
            <a:avLst/>
          </a:prstGeom>
          <a:noFill/>
        </p:spPr>
        <p:txBody>
          <a:bodyPr wrap="square" rtlCol="0">
            <a:spAutoFit/>
          </a:bodyPr>
          <a:lstStyle/>
          <a:p>
            <a:r>
              <a:rPr lang="ro-RO" sz="4000" b="1" dirty="0" smtClean="0">
                <a:solidFill>
                  <a:srgbClr val="C00000"/>
                </a:solidFill>
                <a:latin typeface="+mj-lt"/>
              </a:rPr>
              <a:t>!!!</a:t>
            </a:r>
            <a:r>
              <a:rPr lang="ro-RO" sz="4000" dirty="0" smtClean="0">
                <a:solidFill>
                  <a:srgbClr val="C00000"/>
                </a:solidFill>
                <a:latin typeface="+mj-lt"/>
              </a:rPr>
              <a:t> Should the pricessing activiiies meet at least two of the above 9 criteria </a:t>
            </a:r>
            <a:r>
              <a:rPr lang="ro-RO" sz="4000" b="1" dirty="0" smtClean="0">
                <a:solidFill>
                  <a:srgbClr val="C00000"/>
                </a:solidFill>
                <a:latin typeface="+mj-lt"/>
              </a:rPr>
              <a:t>a data controller may consider to carry on a D.P.I.A. </a:t>
            </a:r>
            <a:r>
              <a:rPr lang="ro-RO" sz="4000" dirty="0" smtClean="0">
                <a:solidFill>
                  <a:srgbClr val="C00000"/>
                </a:solidFill>
                <a:latin typeface="+mj-lt"/>
              </a:rPr>
              <a:t>The WP 29 considers that more </a:t>
            </a:r>
            <a:r>
              <a:rPr lang="ro-RO" sz="4000" b="1" dirty="0" smtClean="0">
                <a:solidFill>
                  <a:srgbClr val="C00000"/>
                </a:solidFill>
                <a:latin typeface="+mj-lt"/>
              </a:rPr>
              <a:t>creteria are met</a:t>
            </a:r>
            <a:r>
              <a:rPr lang="ro-RO" sz="4000" dirty="0" smtClean="0">
                <a:solidFill>
                  <a:srgbClr val="C00000"/>
                </a:solidFill>
                <a:latin typeface="+mj-lt"/>
              </a:rPr>
              <a:t> by the processing, the more likely it is to present a High Risk to the rights and freedoms of data subjects, and therefore </a:t>
            </a:r>
            <a:r>
              <a:rPr lang="ro-RO" sz="4000" b="1" dirty="0" smtClean="0">
                <a:solidFill>
                  <a:srgbClr val="C00000"/>
                </a:solidFill>
                <a:latin typeface="+mj-lt"/>
              </a:rPr>
              <a:t>require a  D.P.I.A.</a:t>
            </a:r>
            <a:endParaRPr lang="en-US" sz="2400" b="1" dirty="0">
              <a:solidFill>
                <a:srgbClr val="C00000"/>
              </a:solidFill>
            </a:endParaRPr>
          </a:p>
        </p:txBody>
      </p:sp>
      <p:sp>
        <p:nvSpPr>
          <p:cNvPr id="171" name="Title 1"/>
          <p:cNvSpPr txBox="1">
            <a:spLocks/>
          </p:cNvSpPr>
          <p:nvPr/>
        </p:nvSpPr>
        <p:spPr>
          <a:xfrm>
            <a:off x="2179094" y="464562"/>
            <a:ext cx="18803566" cy="1847198"/>
          </a:xfrm>
          <a:prstGeom prst="rect">
            <a:avLst/>
          </a:prstGeom>
        </p:spPr>
        <p:txBody>
          <a:bodyPr vert="horz" lIns="91440" tIns="45720" rIns="91440" bIns="45720" rtlCol="0" anchor="ctr">
            <a:norm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6000" dirty="0" smtClean="0">
                <a:solidFill>
                  <a:srgbClr val="C00000"/>
                </a:solidFill>
              </a:rPr>
              <a:t>WHAT SHALL INDICATGE a </a:t>
            </a:r>
            <a:r>
              <a:rPr lang="ro-RO" sz="6000" b="1" dirty="0" smtClean="0">
                <a:solidFill>
                  <a:srgbClr val="C00000"/>
                </a:solidFill>
              </a:rPr>
              <a:t>HIGH RISK</a:t>
            </a:r>
            <a:r>
              <a:rPr lang="ro-RO" sz="6000" dirty="0" smtClean="0">
                <a:solidFill>
                  <a:srgbClr val="C00000"/>
                </a:solidFill>
              </a:rPr>
              <a:t>?</a:t>
            </a:r>
            <a:endParaRPr lang="en-US" sz="6000" dirty="0">
              <a:solidFill>
                <a:srgbClr val="C00000"/>
              </a:solidFill>
            </a:endParaRPr>
          </a:p>
        </p:txBody>
      </p:sp>
      <p:sp>
        <p:nvSpPr>
          <p:cNvPr id="172" name="Rectangle 171"/>
          <p:cNvSpPr/>
          <p:nvPr/>
        </p:nvSpPr>
        <p:spPr>
          <a:xfrm>
            <a:off x="1693529" y="629084"/>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469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itle 1"/>
          <p:cNvSpPr>
            <a:spLocks noGrp="1"/>
          </p:cNvSpPr>
          <p:nvPr>
            <p:ph type="title"/>
          </p:nvPr>
        </p:nvSpPr>
        <p:spPr>
          <a:xfrm>
            <a:off x="2179094" y="1632747"/>
            <a:ext cx="18803566" cy="1847198"/>
          </a:xfrm>
        </p:spPr>
        <p:txBody>
          <a:bodyPr>
            <a:normAutofit/>
          </a:bodyPr>
          <a:lstStyle/>
          <a:p>
            <a:r>
              <a:rPr lang="ro-RO" sz="6000" b="1" dirty="0" smtClean="0">
                <a:solidFill>
                  <a:srgbClr val="C00000"/>
                </a:solidFill>
              </a:rPr>
              <a:t>CONcLusions (i)</a:t>
            </a:r>
            <a:endParaRPr lang="en-US" sz="6000" dirty="0">
              <a:solidFill>
                <a:srgbClr val="C00000"/>
              </a:solidFill>
            </a:endParaRPr>
          </a:p>
        </p:txBody>
      </p:sp>
      <p:sp>
        <p:nvSpPr>
          <p:cNvPr id="26" name="Slide Number Placeholder 2"/>
          <p:cNvSpPr>
            <a:spLocks noGrp="1"/>
          </p:cNvSpPr>
          <p:nvPr>
            <p:ph type="sldNum" sz="quarter" idx="10"/>
          </p:nvPr>
        </p:nvSpPr>
        <p:spPr>
          <a:xfrm>
            <a:off x="21674667" y="12941408"/>
            <a:ext cx="1947334" cy="548640"/>
          </a:xfrm>
        </p:spPr>
        <p:txBody>
          <a:bodyPr/>
          <a:lstStyle/>
          <a:p>
            <a:fld id="{167CAF09-17ED-3B41-9164-953A7C540A09}" type="slidenum">
              <a:rPr lang="en-US"/>
              <a:pPr/>
              <a:t>15</a:t>
            </a:fld>
            <a:endParaRPr lang="en-US" dirty="0"/>
          </a:p>
        </p:txBody>
      </p:sp>
      <p:sp>
        <p:nvSpPr>
          <p:cNvPr id="27" name="Shape 2127"/>
          <p:cNvSpPr/>
          <p:nvPr/>
        </p:nvSpPr>
        <p:spPr>
          <a:xfrm>
            <a:off x="12378685" y="6934923"/>
            <a:ext cx="11009436" cy="1133418"/>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r>
              <a:rPr lang="en-US" sz="3000" dirty="0"/>
              <a:t>Prior to any processing an entity </a:t>
            </a:r>
            <a:r>
              <a:rPr lang="en-US" sz="3000" dirty="0" err="1" smtClean="0"/>
              <a:t>sh</a:t>
            </a:r>
            <a:r>
              <a:rPr lang="ro-RO" sz="3000" dirty="0" smtClean="0"/>
              <a:t>all</a:t>
            </a:r>
            <a:r>
              <a:rPr lang="en-US" sz="3000" dirty="0" smtClean="0"/>
              <a:t> </a:t>
            </a:r>
            <a:r>
              <a:rPr lang="ro-RO" sz="3000" dirty="0" smtClean="0"/>
              <a:t>see which are the legal grounds of processing according to articles 6 and </a:t>
            </a:r>
            <a:r>
              <a:rPr lang="ro-RO" sz="3000" dirty="0"/>
              <a:t>9 </a:t>
            </a:r>
            <a:r>
              <a:rPr lang="ro-RO" sz="3000" dirty="0" smtClean="0"/>
              <a:t>of the GDPR</a:t>
            </a:r>
            <a:endParaRPr sz="3000" dirty="0">
              <a:latin typeface="+mj-lt"/>
            </a:endParaRPr>
          </a:p>
        </p:txBody>
      </p:sp>
      <p:sp>
        <p:nvSpPr>
          <p:cNvPr id="28" name="Shape 2127"/>
          <p:cNvSpPr/>
          <p:nvPr/>
        </p:nvSpPr>
        <p:spPr>
          <a:xfrm>
            <a:off x="1666900" y="8127437"/>
            <a:ext cx="10190804" cy="4585538"/>
          </a:xfrm>
          <a:prstGeom prst="roundRect">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29" name="Shape 2127"/>
          <p:cNvSpPr/>
          <p:nvPr/>
        </p:nvSpPr>
        <p:spPr>
          <a:xfrm>
            <a:off x="1693529" y="3820320"/>
            <a:ext cx="10164175" cy="3728796"/>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0" name="Rectangle 29"/>
          <p:cNvSpPr/>
          <p:nvPr/>
        </p:nvSpPr>
        <p:spPr>
          <a:xfrm>
            <a:off x="1860682" y="4017645"/>
            <a:ext cx="9764015" cy="3323987"/>
          </a:xfrm>
          <a:prstGeom prst="rect">
            <a:avLst/>
          </a:prstGeom>
        </p:spPr>
        <p:txBody>
          <a:bodyPr wrap="square">
            <a:spAutoFit/>
          </a:bodyPr>
          <a:lstStyle/>
          <a:p>
            <a:r>
              <a:rPr lang="ro-RO" sz="3000" dirty="0" smtClean="0">
                <a:cs typeface="Times New Roman" panose="02020603050405020304" pitchFamily="18" charset="0"/>
              </a:rPr>
              <a:t>- An entity may be considered a data controller </a:t>
            </a:r>
            <a:r>
              <a:rPr lang="en-US" sz="3000" dirty="0" smtClean="0">
                <a:cs typeface="Times New Roman" panose="02020603050405020304" pitchFamily="18" charset="0"/>
              </a:rPr>
              <a:t>in </a:t>
            </a:r>
            <a:r>
              <a:rPr lang="en-US" sz="3000" dirty="0">
                <a:cs typeface="Times New Roman" panose="02020603050405020304" pitchFamily="18" charset="0"/>
              </a:rPr>
              <a:t>the context of the activities of an establishment </a:t>
            </a:r>
            <a:r>
              <a:rPr lang="ro-RO" sz="3000" dirty="0" smtClean="0">
                <a:cs typeface="Times New Roman" panose="02020603050405020304" pitchFamily="18" charset="0"/>
              </a:rPr>
              <a:t>in the EU, regardless the processing takes place in the EU or not.</a:t>
            </a:r>
          </a:p>
          <a:p>
            <a:r>
              <a:rPr lang="ro-RO" sz="3000" dirty="0" smtClean="0">
                <a:cs typeface="Times New Roman" panose="02020603050405020304" pitchFamily="18" charset="0"/>
              </a:rPr>
              <a:t>- </a:t>
            </a:r>
            <a:r>
              <a:rPr lang="en-US" sz="3000" dirty="0" smtClean="0">
                <a:cs typeface="Times New Roman" panose="02020603050405020304" pitchFamily="18" charset="0"/>
              </a:rPr>
              <a:t>An </a:t>
            </a:r>
            <a:r>
              <a:rPr lang="en-US" sz="3000" dirty="0">
                <a:cs typeface="Times New Roman" panose="02020603050405020304" pitchFamily="18" charset="0"/>
              </a:rPr>
              <a:t>entity may be considered a data controller in the context of the activities of an establishment </a:t>
            </a:r>
            <a:r>
              <a:rPr lang="ro-RO" sz="3000" dirty="0" smtClean="0">
                <a:cs typeface="Times New Roman" panose="02020603050405020304" pitchFamily="18" charset="0"/>
              </a:rPr>
              <a:t>outside th</a:t>
            </a:r>
            <a:r>
              <a:rPr lang="en-US" sz="3000" dirty="0" smtClean="0">
                <a:cs typeface="Times New Roman" panose="02020603050405020304" pitchFamily="18" charset="0"/>
              </a:rPr>
              <a:t>e </a:t>
            </a:r>
            <a:r>
              <a:rPr lang="en-US" sz="3000" dirty="0">
                <a:cs typeface="Times New Roman" panose="02020603050405020304" pitchFamily="18" charset="0"/>
              </a:rPr>
              <a:t>EU, </a:t>
            </a:r>
            <a:r>
              <a:rPr lang="ro-RO" sz="3000" dirty="0" smtClean="0">
                <a:cs typeface="Times New Roman" panose="02020603050405020304" pitchFamily="18" charset="0"/>
              </a:rPr>
              <a:t>but in a place where Member State law applies by virtue of public internation law.</a:t>
            </a:r>
            <a:endParaRPr lang="en-US" sz="3000" dirty="0"/>
          </a:p>
        </p:txBody>
      </p:sp>
      <p:sp>
        <p:nvSpPr>
          <p:cNvPr id="31" name="Shape 2127"/>
          <p:cNvSpPr/>
          <p:nvPr/>
        </p:nvSpPr>
        <p:spPr>
          <a:xfrm>
            <a:off x="12354615" y="8537626"/>
            <a:ext cx="11019967" cy="4175349"/>
          </a:xfrm>
          <a:prstGeom prst="roundRect">
            <a:avLst>
              <a:gd name="adj" fmla="val 6077"/>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3" name="Rectangle 32"/>
          <p:cNvSpPr/>
          <p:nvPr/>
        </p:nvSpPr>
        <p:spPr>
          <a:xfrm>
            <a:off x="12439174" y="8732474"/>
            <a:ext cx="10835639" cy="3785652"/>
          </a:xfrm>
          <a:prstGeom prst="rect">
            <a:avLst/>
          </a:prstGeom>
        </p:spPr>
        <p:txBody>
          <a:bodyPr wrap="square">
            <a:spAutoFit/>
          </a:bodyPr>
          <a:lstStyle/>
          <a:p>
            <a:r>
              <a:rPr lang="en-US" sz="3000" dirty="0"/>
              <a:t>To establish </a:t>
            </a:r>
            <a:r>
              <a:rPr lang="en-US" sz="3000" dirty="0" smtClean="0"/>
              <a:t>whether </a:t>
            </a:r>
            <a:r>
              <a:rPr lang="en-US" sz="3000" dirty="0"/>
              <a:t>a Data Controller has the obligation to </a:t>
            </a:r>
            <a:r>
              <a:rPr lang="ro-RO" sz="3000" dirty="0" smtClean="0"/>
              <a:t>designate a </a:t>
            </a:r>
            <a:r>
              <a:rPr lang="ro-RO" sz="3000" b="1" dirty="0" smtClean="0"/>
              <a:t>DPO</a:t>
            </a:r>
            <a:r>
              <a:rPr lang="ro-RO" sz="3000" dirty="0" smtClean="0"/>
              <a:t> (article 37 of GDPR), it should be considered:</a:t>
            </a:r>
          </a:p>
          <a:p>
            <a:r>
              <a:rPr lang="ro-RO" sz="3000" dirty="0" smtClean="0"/>
              <a:t>- if</a:t>
            </a:r>
            <a:r>
              <a:rPr lang="en-US" sz="3000" dirty="0" smtClean="0"/>
              <a:t> </a:t>
            </a:r>
            <a:r>
              <a:rPr lang="en-US" sz="3000" dirty="0"/>
              <a:t>the main activities of the </a:t>
            </a:r>
            <a:r>
              <a:rPr lang="ro-RO" sz="3000" dirty="0" smtClean="0"/>
              <a:t>Data Controller</a:t>
            </a:r>
            <a:r>
              <a:rPr lang="en-US" sz="3000" dirty="0" smtClean="0"/>
              <a:t> </a:t>
            </a:r>
            <a:r>
              <a:rPr lang="en-US" sz="3000" dirty="0"/>
              <a:t>consist of processing operations which, by their nature, scope and / or purposes, require regular and systematic monitoring of the large-scale data subjects; or</a:t>
            </a:r>
          </a:p>
          <a:p>
            <a:r>
              <a:rPr lang="en-US" sz="3000" dirty="0"/>
              <a:t>- </a:t>
            </a:r>
            <a:r>
              <a:rPr lang="ro-RO" sz="3000" dirty="0" smtClean="0"/>
              <a:t>if</a:t>
            </a:r>
            <a:r>
              <a:rPr lang="en-US" sz="3000" dirty="0" smtClean="0"/>
              <a:t> </a:t>
            </a:r>
            <a:r>
              <a:rPr lang="en-US" sz="3000" dirty="0"/>
              <a:t>the main activities of the </a:t>
            </a:r>
            <a:r>
              <a:rPr lang="ro-RO" sz="3000" dirty="0" smtClean="0"/>
              <a:t>Data Controller</a:t>
            </a:r>
            <a:r>
              <a:rPr lang="en-US" sz="3000" dirty="0" smtClean="0"/>
              <a:t> </a:t>
            </a:r>
            <a:r>
              <a:rPr lang="en-US" sz="3000" dirty="0"/>
              <a:t>or of the person empowered by the operator consist in the large-scale processing of particular categories of data referred to in Article 9.</a:t>
            </a:r>
            <a:endParaRPr lang="ro-RO" sz="3000" dirty="0"/>
          </a:p>
        </p:txBody>
      </p:sp>
      <p:grpSp>
        <p:nvGrpSpPr>
          <p:cNvPr id="34" name="Group 33"/>
          <p:cNvGrpSpPr/>
          <p:nvPr/>
        </p:nvGrpSpPr>
        <p:grpSpPr>
          <a:xfrm rot="10800000">
            <a:off x="12365146" y="5398907"/>
            <a:ext cx="11019967" cy="1015663"/>
            <a:chOff x="2880412" y="4699322"/>
            <a:chExt cx="3734210" cy="1581908"/>
          </a:xfrm>
        </p:grpSpPr>
        <p:sp>
          <p:nvSpPr>
            <p:cNvPr id="35" name="Shape 2127"/>
            <p:cNvSpPr/>
            <p:nvPr/>
          </p:nvSpPr>
          <p:spPr>
            <a:xfrm>
              <a:off x="2880412" y="4699322"/>
              <a:ext cx="3734210" cy="15819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6" name="TextBox 35"/>
            <p:cNvSpPr txBox="1"/>
            <p:nvPr/>
          </p:nvSpPr>
          <p:spPr>
            <a:xfrm>
              <a:off x="3334048" y="5143773"/>
              <a:ext cx="2826938" cy="393474"/>
            </a:xfrm>
            <a:prstGeom prst="rect">
              <a:avLst/>
            </a:prstGeom>
            <a:noFill/>
          </p:spPr>
          <p:txBody>
            <a:bodyPr wrap="square" rtlCol="0">
              <a:spAutoFit/>
            </a:bodyPr>
            <a:lstStyle/>
            <a:p>
              <a:pPr algn="ctr"/>
              <a:endParaRPr lang="en-US" sz="3200" b="1" dirty="0">
                <a:latin typeface="+mj-lt"/>
              </a:endParaRPr>
            </a:p>
          </p:txBody>
        </p:sp>
      </p:grpSp>
      <p:sp>
        <p:nvSpPr>
          <p:cNvPr id="37" name="Rectangle 36"/>
          <p:cNvSpPr/>
          <p:nvPr/>
        </p:nvSpPr>
        <p:spPr>
          <a:xfrm>
            <a:off x="12486375" y="5406766"/>
            <a:ext cx="10593178" cy="1015663"/>
          </a:xfrm>
          <a:prstGeom prst="rect">
            <a:avLst/>
          </a:prstGeom>
        </p:spPr>
        <p:txBody>
          <a:bodyPr wrap="square">
            <a:spAutoFit/>
          </a:bodyPr>
          <a:lstStyle/>
          <a:p>
            <a:r>
              <a:rPr lang="ro-RO" sz="3000" dirty="0" smtClean="0"/>
              <a:t>The Data Controller has all obligations correlative Data Subjects</a:t>
            </a:r>
            <a:r>
              <a:rPr lang="en-US" sz="3000" dirty="0" smtClean="0"/>
              <a:t>’ rights</a:t>
            </a:r>
            <a:endParaRPr lang="en-US" sz="3000" dirty="0"/>
          </a:p>
        </p:txBody>
      </p:sp>
      <p:sp>
        <p:nvSpPr>
          <p:cNvPr id="39" name="Shape 2127"/>
          <p:cNvSpPr/>
          <p:nvPr/>
        </p:nvSpPr>
        <p:spPr>
          <a:xfrm>
            <a:off x="12365146" y="3860860"/>
            <a:ext cx="11009435" cy="1087269"/>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40" name="Rectangle 39"/>
          <p:cNvSpPr/>
          <p:nvPr/>
        </p:nvSpPr>
        <p:spPr>
          <a:xfrm>
            <a:off x="12486375" y="3932467"/>
            <a:ext cx="10650645" cy="1015663"/>
          </a:xfrm>
          <a:prstGeom prst="rect">
            <a:avLst/>
          </a:prstGeom>
        </p:spPr>
        <p:txBody>
          <a:bodyPr wrap="square">
            <a:spAutoFit/>
          </a:bodyPr>
          <a:lstStyle/>
          <a:p>
            <a:r>
              <a:rPr lang="en-US" sz="3000" dirty="0" smtClean="0"/>
              <a:t>The Data Controller has the obligation to designate a </a:t>
            </a:r>
            <a:r>
              <a:rPr lang="ro-RO" sz="3000" b="1" dirty="0" smtClean="0"/>
              <a:t>CISO</a:t>
            </a:r>
            <a:r>
              <a:rPr lang="ro-RO" sz="3000" dirty="0"/>
              <a:t>, </a:t>
            </a:r>
            <a:r>
              <a:rPr lang="en-US" sz="3000" dirty="0" smtClean="0"/>
              <a:t>who may be the manager of the </a:t>
            </a:r>
            <a:r>
              <a:rPr lang="ro-RO" sz="3000" dirty="0" smtClean="0"/>
              <a:t>IT</a:t>
            </a:r>
            <a:r>
              <a:rPr lang="en-US" sz="3000" dirty="0" smtClean="0"/>
              <a:t> Department</a:t>
            </a:r>
            <a:endParaRPr lang="en-US" sz="3000" dirty="0"/>
          </a:p>
        </p:txBody>
      </p:sp>
      <p:sp>
        <p:nvSpPr>
          <p:cNvPr id="42" name="Rectangle 41"/>
          <p:cNvSpPr/>
          <p:nvPr/>
        </p:nvSpPr>
        <p:spPr>
          <a:xfrm>
            <a:off x="2022256" y="8274209"/>
            <a:ext cx="8853775" cy="954107"/>
          </a:xfrm>
          <a:prstGeom prst="rect">
            <a:avLst/>
          </a:prstGeom>
        </p:spPr>
        <p:txBody>
          <a:bodyPr wrap="square">
            <a:spAutoFit/>
          </a:bodyPr>
          <a:lstStyle/>
          <a:p>
            <a:r>
              <a:rPr lang="ro-RO" sz="2800" dirty="0" smtClean="0"/>
              <a:t>Prior to any processing an entity shall make a records of all processing activities such as may be:</a:t>
            </a:r>
            <a:endParaRPr lang="ro-RO" sz="2800" dirty="0"/>
          </a:p>
        </p:txBody>
      </p:sp>
      <p:sp>
        <p:nvSpPr>
          <p:cNvPr id="43" name="Rectangle 42"/>
          <p:cNvSpPr/>
          <p:nvPr/>
        </p:nvSpPr>
        <p:spPr>
          <a:xfrm>
            <a:off x="2035603" y="9172844"/>
            <a:ext cx="3440175" cy="3108543"/>
          </a:xfrm>
          <a:prstGeom prst="rect">
            <a:avLst/>
          </a:prstGeom>
        </p:spPr>
        <p:txBody>
          <a:bodyPr wrap="square">
            <a:spAutoFit/>
          </a:bodyPr>
          <a:lstStyle/>
          <a:p>
            <a:pPr marL="457200" indent="-457200">
              <a:buFontTx/>
              <a:buChar char="-"/>
            </a:pPr>
            <a:r>
              <a:rPr lang="en-US" sz="2800" dirty="0"/>
              <a:t> </a:t>
            </a:r>
            <a:r>
              <a:rPr lang="en-US" sz="2800" dirty="0" smtClean="0"/>
              <a:t>collection,</a:t>
            </a:r>
            <a:r>
              <a:rPr lang="ro-RO" sz="2800" dirty="0" smtClean="0"/>
              <a:t> </a:t>
            </a:r>
          </a:p>
          <a:p>
            <a:pPr marL="457200" indent="-457200">
              <a:buFontTx/>
              <a:buChar char="-"/>
            </a:pPr>
            <a:r>
              <a:rPr lang="ro-RO" sz="2800" dirty="0" smtClean="0"/>
              <a:t>r</a:t>
            </a:r>
            <a:r>
              <a:rPr lang="en-US" sz="2800" dirty="0" err="1" smtClean="0"/>
              <a:t>ecording</a:t>
            </a:r>
            <a:r>
              <a:rPr lang="en-US" sz="2800" dirty="0"/>
              <a:t>, </a:t>
            </a:r>
            <a:endParaRPr lang="ro-RO" sz="2800" dirty="0" smtClean="0"/>
          </a:p>
          <a:p>
            <a:pPr marL="457200" indent="-457200">
              <a:buFontTx/>
              <a:buChar char="-"/>
            </a:pPr>
            <a:r>
              <a:rPr lang="en-US" sz="2800" dirty="0" err="1" smtClean="0"/>
              <a:t>organisation</a:t>
            </a:r>
            <a:r>
              <a:rPr lang="en-US" sz="2800" dirty="0"/>
              <a:t>, </a:t>
            </a:r>
            <a:r>
              <a:rPr lang="en-US" sz="2800" dirty="0" smtClean="0"/>
              <a:t>structuring</a:t>
            </a:r>
            <a:r>
              <a:rPr lang="en-US" sz="2800" dirty="0"/>
              <a:t>, </a:t>
            </a:r>
            <a:endParaRPr lang="ro-RO" sz="2800" dirty="0" smtClean="0"/>
          </a:p>
          <a:p>
            <a:pPr marL="457200" indent="-457200">
              <a:buFontTx/>
              <a:buChar char="-"/>
            </a:pPr>
            <a:r>
              <a:rPr lang="en-US" sz="2800" dirty="0" smtClean="0"/>
              <a:t>storage</a:t>
            </a:r>
            <a:r>
              <a:rPr lang="en-US" sz="2800" dirty="0"/>
              <a:t>, </a:t>
            </a:r>
            <a:endParaRPr lang="ro-RO" sz="2800" dirty="0" smtClean="0"/>
          </a:p>
          <a:p>
            <a:pPr marL="457200" indent="-457200">
              <a:buFontTx/>
              <a:buChar char="-"/>
            </a:pPr>
            <a:r>
              <a:rPr lang="en-US" sz="2800" dirty="0" smtClean="0"/>
              <a:t>adaptation </a:t>
            </a:r>
            <a:r>
              <a:rPr lang="en-US" sz="2800" dirty="0"/>
              <a:t>or alteration, </a:t>
            </a:r>
            <a:endParaRPr lang="ro-RO" sz="2800" dirty="0"/>
          </a:p>
        </p:txBody>
      </p:sp>
      <p:sp>
        <p:nvSpPr>
          <p:cNvPr id="44" name="Rectangle 43"/>
          <p:cNvSpPr/>
          <p:nvPr/>
        </p:nvSpPr>
        <p:spPr>
          <a:xfrm>
            <a:off x="5289464" y="9173545"/>
            <a:ext cx="3506010" cy="3539430"/>
          </a:xfrm>
          <a:prstGeom prst="rect">
            <a:avLst/>
          </a:prstGeom>
        </p:spPr>
        <p:txBody>
          <a:bodyPr wrap="square">
            <a:spAutoFit/>
          </a:bodyPr>
          <a:lstStyle/>
          <a:p>
            <a:pPr marL="457200" indent="-457200">
              <a:buFontTx/>
              <a:buChar char="-"/>
            </a:pPr>
            <a:r>
              <a:rPr lang="en-US" sz="2800" dirty="0"/>
              <a:t>retrieval, </a:t>
            </a:r>
            <a:endParaRPr lang="ro-RO" sz="2800" dirty="0" smtClean="0"/>
          </a:p>
          <a:p>
            <a:pPr marL="457200" indent="-457200">
              <a:buFontTx/>
              <a:buChar char="-"/>
            </a:pPr>
            <a:r>
              <a:rPr lang="en-US" sz="2800" dirty="0" smtClean="0"/>
              <a:t>consultation</a:t>
            </a:r>
            <a:r>
              <a:rPr lang="en-US" sz="2800" dirty="0"/>
              <a:t>, </a:t>
            </a:r>
            <a:endParaRPr lang="ro-RO" sz="2800" dirty="0" smtClean="0"/>
          </a:p>
          <a:p>
            <a:pPr marL="457200" indent="-457200">
              <a:buFontTx/>
              <a:buChar char="-"/>
            </a:pPr>
            <a:r>
              <a:rPr lang="en-US" sz="2800" dirty="0" smtClean="0"/>
              <a:t>use,</a:t>
            </a:r>
            <a:endParaRPr lang="ro-RO" sz="2800" dirty="0" smtClean="0"/>
          </a:p>
          <a:p>
            <a:pPr marL="457200" indent="-457200">
              <a:buFontTx/>
              <a:buChar char="-"/>
            </a:pPr>
            <a:r>
              <a:rPr lang="en-US" sz="2800" dirty="0" smtClean="0"/>
              <a:t>disclosure </a:t>
            </a:r>
            <a:r>
              <a:rPr lang="en-US" sz="2800" dirty="0"/>
              <a:t>by transmission, </a:t>
            </a:r>
            <a:endParaRPr lang="ro-RO" sz="2800" dirty="0" smtClean="0"/>
          </a:p>
          <a:p>
            <a:pPr marL="457200" indent="-457200">
              <a:buFontTx/>
              <a:buChar char="-"/>
            </a:pPr>
            <a:r>
              <a:rPr lang="en-US" sz="2800" dirty="0" smtClean="0"/>
              <a:t>dissemination </a:t>
            </a:r>
            <a:r>
              <a:rPr lang="en-US" sz="2800" dirty="0"/>
              <a:t>or otherwise making available</a:t>
            </a:r>
            <a:r>
              <a:rPr lang="en-US" sz="2800" dirty="0" smtClean="0"/>
              <a:t>,</a:t>
            </a:r>
            <a:endParaRPr lang="ro-RO" sz="2800" dirty="0"/>
          </a:p>
        </p:txBody>
      </p:sp>
      <p:sp>
        <p:nvSpPr>
          <p:cNvPr id="46" name="Rectangle 45"/>
          <p:cNvSpPr/>
          <p:nvPr/>
        </p:nvSpPr>
        <p:spPr>
          <a:xfrm>
            <a:off x="8695577" y="9133838"/>
            <a:ext cx="3506010" cy="2246769"/>
          </a:xfrm>
          <a:prstGeom prst="rect">
            <a:avLst/>
          </a:prstGeom>
        </p:spPr>
        <p:txBody>
          <a:bodyPr wrap="square">
            <a:spAutoFit/>
          </a:bodyPr>
          <a:lstStyle/>
          <a:p>
            <a:pPr marL="457200" indent="-457200">
              <a:buFontTx/>
              <a:buChar char="-"/>
            </a:pPr>
            <a:r>
              <a:rPr lang="ro-RO" sz="2800" dirty="0"/>
              <a:t>alignment </a:t>
            </a:r>
            <a:r>
              <a:rPr lang="ro-RO" sz="2800" dirty="0" smtClean="0"/>
              <a:t>or</a:t>
            </a:r>
          </a:p>
          <a:p>
            <a:pPr marL="457200" indent="-457200">
              <a:buFontTx/>
              <a:buChar char="-"/>
            </a:pPr>
            <a:r>
              <a:rPr lang="ro-RO" sz="2800" dirty="0" smtClean="0"/>
              <a:t> </a:t>
            </a:r>
            <a:r>
              <a:rPr lang="ro-RO" sz="2800" dirty="0"/>
              <a:t>combination</a:t>
            </a:r>
            <a:r>
              <a:rPr lang="ro-RO" sz="2800" dirty="0" smtClean="0"/>
              <a:t>,</a:t>
            </a:r>
          </a:p>
          <a:p>
            <a:pPr marL="457200" indent="-457200">
              <a:buFontTx/>
              <a:buChar char="-"/>
            </a:pPr>
            <a:r>
              <a:rPr lang="ro-RO" sz="2800" dirty="0" smtClean="0"/>
              <a:t>restriction</a:t>
            </a:r>
            <a:r>
              <a:rPr lang="ro-RO" sz="2800" dirty="0"/>
              <a:t>, </a:t>
            </a:r>
          </a:p>
          <a:p>
            <a:pPr marL="457200" indent="-457200">
              <a:buFontTx/>
              <a:buChar char="-"/>
            </a:pPr>
            <a:r>
              <a:rPr lang="ro-RO" sz="2800" dirty="0" smtClean="0"/>
              <a:t>erasure </a:t>
            </a:r>
            <a:r>
              <a:rPr lang="ro-RO" sz="2800" dirty="0"/>
              <a:t>, </a:t>
            </a:r>
            <a:endParaRPr lang="ro-RO" sz="2800" dirty="0" smtClean="0"/>
          </a:p>
          <a:p>
            <a:pPr marL="457200" indent="-457200">
              <a:buFontTx/>
              <a:buChar char="-"/>
            </a:pPr>
            <a:r>
              <a:rPr lang="ro-RO" sz="2800" dirty="0" smtClean="0"/>
              <a:t>destruction </a:t>
            </a:r>
            <a:endParaRPr lang="ro-RO" sz="2800" dirty="0"/>
          </a:p>
        </p:txBody>
      </p:sp>
      <p:sp>
        <p:nvSpPr>
          <p:cNvPr id="47" name="Rectangle 46"/>
          <p:cNvSpPr/>
          <p:nvPr/>
        </p:nvSpPr>
        <p:spPr>
          <a:xfrm>
            <a:off x="1693529" y="1797269"/>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43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9094" y="1632747"/>
            <a:ext cx="18803566" cy="1847198"/>
          </a:xfrm>
        </p:spPr>
        <p:txBody>
          <a:bodyPr>
            <a:normAutofit/>
          </a:bodyPr>
          <a:lstStyle/>
          <a:p>
            <a:r>
              <a:rPr lang="ro-RO" sz="6000" b="1" dirty="0" err="1" smtClean="0">
                <a:solidFill>
                  <a:srgbClr val="C00000"/>
                </a:solidFill>
              </a:rPr>
              <a:t>CONcLusions</a:t>
            </a:r>
            <a:r>
              <a:rPr lang="ro-RO" sz="6000" b="1" dirty="0" smtClean="0">
                <a:solidFill>
                  <a:srgbClr val="C00000"/>
                </a:solidFill>
              </a:rPr>
              <a:t> (</a:t>
            </a:r>
            <a:r>
              <a:rPr lang="ro-RO" sz="6000" b="1" dirty="0">
                <a:solidFill>
                  <a:srgbClr val="C00000"/>
                </a:solidFill>
              </a:rPr>
              <a:t>ii</a:t>
            </a:r>
            <a:r>
              <a:rPr lang="ro-RO" sz="6000" b="1" dirty="0" smtClean="0">
                <a:solidFill>
                  <a:srgbClr val="C00000"/>
                </a:solidFill>
              </a:rPr>
              <a:t>)</a:t>
            </a:r>
            <a:endParaRPr lang="en-US" sz="6000" dirty="0">
              <a:solidFill>
                <a:srgbClr val="C00000"/>
              </a:solidFill>
            </a:endParaRPr>
          </a:p>
        </p:txBody>
      </p:sp>
      <p:sp>
        <p:nvSpPr>
          <p:cNvPr id="3" name="Slide Number Placeholder 2"/>
          <p:cNvSpPr>
            <a:spLocks noGrp="1"/>
          </p:cNvSpPr>
          <p:nvPr>
            <p:ph type="sldNum" sz="quarter" idx="10"/>
          </p:nvPr>
        </p:nvSpPr>
        <p:spPr/>
        <p:txBody>
          <a:bodyPr/>
          <a:lstStyle/>
          <a:p>
            <a:fld id="{167CAF09-17ED-3B41-9164-953A7C540A09}" type="slidenum">
              <a:rPr lang="en-US"/>
              <a:pPr/>
              <a:t>16</a:t>
            </a:fld>
            <a:endParaRPr lang="en-US" dirty="0"/>
          </a:p>
        </p:txBody>
      </p:sp>
      <p:sp>
        <p:nvSpPr>
          <p:cNvPr id="48" name="Shape 2127"/>
          <p:cNvSpPr/>
          <p:nvPr/>
        </p:nvSpPr>
        <p:spPr>
          <a:xfrm>
            <a:off x="1592826" y="4070555"/>
            <a:ext cx="21792287" cy="8589565"/>
          </a:xfrm>
          <a:prstGeom prst="roundRect">
            <a:avLst>
              <a:gd name="adj" fmla="val 7162"/>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8" name="Rectangle 37"/>
          <p:cNvSpPr/>
          <p:nvPr/>
        </p:nvSpPr>
        <p:spPr>
          <a:xfrm>
            <a:off x="1799304" y="4441186"/>
            <a:ext cx="21267173" cy="7848302"/>
          </a:xfrm>
          <a:prstGeom prst="rect">
            <a:avLst/>
          </a:prstGeom>
        </p:spPr>
        <p:txBody>
          <a:bodyPr wrap="square">
            <a:spAutoFit/>
          </a:bodyPr>
          <a:lstStyle/>
          <a:p>
            <a:r>
              <a:rPr lang="ro-RO" dirty="0" smtClean="0"/>
              <a:t>To establish wether a Data Controller has the obligation to</a:t>
            </a:r>
            <a:r>
              <a:rPr lang="en-US" dirty="0" smtClean="0"/>
              <a:t> </a:t>
            </a:r>
            <a:r>
              <a:rPr lang="ro-RO" dirty="0" smtClean="0"/>
              <a:t>issue a</a:t>
            </a:r>
            <a:r>
              <a:rPr lang="en-US" dirty="0" smtClean="0"/>
              <a:t> </a:t>
            </a:r>
            <a:r>
              <a:rPr lang="en-US" b="1" dirty="0" smtClean="0"/>
              <a:t>D</a:t>
            </a:r>
            <a:r>
              <a:rPr lang="ro-RO" b="1" dirty="0" smtClean="0"/>
              <a:t>.</a:t>
            </a:r>
            <a:r>
              <a:rPr lang="en-US" b="1" dirty="0" smtClean="0"/>
              <a:t>P</a:t>
            </a:r>
            <a:r>
              <a:rPr lang="ro-RO" b="1" dirty="0" smtClean="0"/>
              <a:t>.I.A.</a:t>
            </a:r>
            <a:r>
              <a:rPr lang="en-US" dirty="0" smtClean="0"/>
              <a:t> </a:t>
            </a:r>
            <a:r>
              <a:rPr lang="en-US" dirty="0"/>
              <a:t>(</a:t>
            </a:r>
            <a:r>
              <a:rPr lang="en-US" dirty="0" smtClean="0"/>
              <a:t>art</a:t>
            </a:r>
            <a:r>
              <a:rPr lang="ro-RO" dirty="0" smtClean="0"/>
              <a:t>icle</a:t>
            </a:r>
            <a:r>
              <a:rPr lang="en-US" dirty="0" smtClean="0"/>
              <a:t> 3</a:t>
            </a:r>
            <a:r>
              <a:rPr lang="ro-RO" dirty="0" smtClean="0"/>
              <a:t>5</a:t>
            </a:r>
            <a:r>
              <a:rPr lang="en-US" dirty="0" smtClean="0"/>
              <a:t> </a:t>
            </a:r>
            <a:r>
              <a:rPr lang="ro-RO" dirty="0" smtClean="0"/>
              <a:t>from GDPR</a:t>
            </a:r>
            <a:r>
              <a:rPr lang="en-US" dirty="0" smtClean="0"/>
              <a:t>), </a:t>
            </a:r>
            <a:r>
              <a:rPr lang="ro-RO" dirty="0" smtClean="0"/>
              <a:t>it shouldbe considered</a:t>
            </a:r>
            <a:r>
              <a:rPr lang="en-US" dirty="0" smtClean="0"/>
              <a:t>:</a:t>
            </a:r>
            <a:endParaRPr lang="en-US" dirty="0"/>
          </a:p>
          <a:p>
            <a:pPr lvl="0"/>
            <a:r>
              <a:rPr lang="en-US" dirty="0" smtClean="0"/>
              <a:t>-</a:t>
            </a:r>
            <a:r>
              <a:rPr lang="ro-RO" dirty="0" smtClean="0"/>
              <a:t> If the processing would generate a </a:t>
            </a:r>
            <a:r>
              <a:rPr lang="ro-RO" b="1" dirty="0" smtClean="0"/>
              <a:t>high risk </a:t>
            </a:r>
            <a:r>
              <a:rPr lang="ro-RO" dirty="0" smtClean="0"/>
              <a:t>to the rights and freedoms of natural persons; (art. 35 (1) form GDPR), as the case may be </a:t>
            </a:r>
            <a:r>
              <a:rPr lang="en-US" dirty="0"/>
              <a:t>assessments underlying decisions which produce legal effects for the individual (aimed at allowing, modifying or refusing access to a service or concluding a contract) or similarly affecting it to a significant extent (processing that leads to the exclusion or (number of persons concerned - number or percentage of the relevant population, data volume, duration and permanence of the data processing activity, geographic area of </a:t>
            </a:r>
            <a:r>
              <a:rPr lang="en-US" dirty="0" smtClean="0"/>
              <a:t>the </a:t>
            </a:r>
            <a:r>
              <a:rPr lang="en-US" dirty="0"/>
              <a:t>processing activity), the processing is carried out on a large scale; there is widespread systematic monitoring of an area accessible to the </a:t>
            </a:r>
            <a:r>
              <a:rPr lang="en-US" dirty="0" smtClean="0"/>
              <a:t>public; </a:t>
            </a:r>
            <a:r>
              <a:rPr lang="en-US" dirty="0"/>
              <a:t>innovative technologies are used; a matching or combining of data takes place with other </a:t>
            </a:r>
            <a:r>
              <a:rPr lang="ro-RO" dirty="0" smtClean="0"/>
              <a:t>Controllers</a:t>
            </a:r>
            <a:r>
              <a:rPr lang="en-US" dirty="0" smtClean="0"/>
              <a:t>; </a:t>
            </a:r>
            <a:r>
              <a:rPr lang="en-US" dirty="0"/>
              <a:t>concern vulnerable persons (children, employees, sick people, asylum seekers, elderly, patients - an imbalance can be identified in the relationship between the targeted position and the </a:t>
            </a:r>
            <a:r>
              <a:rPr lang="ro-RO" dirty="0" smtClean="0"/>
              <a:t>Controller</a:t>
            </a:r>
            <a:r>
              <a:rPr lang="en-US" dirty="0" smtClean="0"/>
              <a:t>); </a:t>
            </a:r>
            <a:r>
              <a:rPr lang="en-US" dirty="0"/>
              <a:t>(personal data, medical data, financial data, personal documents, emails, logs, passwords)</a:t>
            </a:r>
          </a:p>
          <a:p>
            <a:pPr lvl="0"/>
            <a:r>
              <a:rPr lang="en-US" dirty="0"/>
              <a:t>- whether the processing is included on the optional processing list by the Supervisory Authority,</a:t>
            </a:r>
          </a:p>
          <a:p>
            <a:pPr lvl="0"/>
            <a:r>
              <a:rPr lang="en-US" dirty="0"/>
              <a:t>- if the Supervisory Authority has previously checked the processing operations and established a DPIA.</a:t>
            </a:r>
          </a:p>
        </p:txBody>
      </p:sp>
      <p:sp>
        <p:nvSpPr>
          <p:cNvPr id="6" name="Rectangle 5"/>
          <p:cNvSpPr/>
          <p:nvPr/>
        </p:nvSpPr>
        <p:spPr>
          <a:xfrm>
            <a:off x="1693529" y="1797269"/>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912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9094" y="1632747"/>
            <a:ext cx="18803566" cy="1847198"/>
          </a:xfrm>
        </p:spPr>
        <p:txBody>
          <a:bodyPr>
            <a:noAutofit/>
          </a:bodyPr>
          <a:lstStyle/>
          <a:p>
            <a:r>
              <a:rPr lang="ro-RO" sz="6000" b="1" dirty="0" err="1" smtClean="0">
                <a:solidFill>
                  <a:srgbClr val="C00000"/>
                </a:solidFill>
              </a:rPr>
              <a:t>CONcLusions</a:t>
            </a:r>
            <a:r>
              <a:rPr lang="ro-RO" sz="6000" b="1" dirty="0" smtClean="0">
                <a:solidFill>
                  <a:srgbClr val="C00000"/>
                </a:solidFill>
              </a:rPr>
              <a:t> (</a:t>
            </a:r>
            <a:r>
              <a:rPr lang="ro-RO" sz="6000" b="1" dirty="0">
                <a:solidFill>
                  <a:srgbClr val="C00000"/>
                </a:solidFill>
              </a:rPr>
              <a:t>iii</a:t>
            </a:r>
            <a:r>
              <a:rPr lang="ro-RO" sz="6000" b="1" dirty="0" smtClean="0">
                <a:solidFill>
                  <a:srgbClr val="C00000"/>
                </a:solidFill>
              </a:rPr>
              <a:t>)</a:t>
            </a:r>
            <a:endParaRPr lang="en-US" sz="6000" dirty="0">
              <a:solidFill>
                <a:srgbClr val="C00000"/>
              </a:solidFill>
            </a:endParaRPr>
          </a:p>
        </p:txBody>
      </p:sp>
      <p:sp>
        <p:nvSpPr>
          <p:cNvPr id="3" name="Slide Number Placeholder 2"/>
          <p:cNvSpPr>
            <a:spLocks noGrp="1"/>
          </p:cNvSpPr>
          <p:nvPr>
            <p:ph type="sldNum" sz="quarter" idx="10"/>
          </p:nvPr>
        </p:nvSpPr>
        <p:spPr/>
        <p:txBody>
          <a:bodyPr/>
          <a:lstStyle/>
          <a:p>
            <a:fld id="{167CAF09-17ED-3B41-9164-953A7C540A09}" type="slidenum">
              <a:rPr lang="en-US"/>
              <a:pPr/>
              <a:t>17</a:t>
            </a:fld>
            <a:endParaRPr lang="en-US"/>
          </a:p>
        </p:txBody>
      </p:sp>
      <p:sp>
        <p:nvSpPr>
          <p:cNvPr id="48" name="Shape 2127"/>
          <p:cNvSpPr/>
          <p:nvPr/>
        </p:nvSpPr>
        <p:spPr>
          <a:xfrm>
            <a:off x="1592826" y="4070555"/>
            <a:ext cx="21792287" cy="7522731"/>
          </a:xfrm>
          <a:prstGeom prst="roundRect">
            <a:avLst>
              <a:gd name="adj" fmla="val 8962"/>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8" name="Rectangle 37"/>
          <p:cNvSpPr/>
          <p:nvPr/>
        </p:nvSpPr>
        <p:spPr>
          <a:xfrm>
            <a:off x="1853548" y="4391314"/>
            <a:ext cx="21267173" cy="7201972"/>
          </a:xfrm>
          <a:prstGeom prst="rect">
            <a:avLst/>
          </a:prstGeom>
        </p:spPr>
        <p:txBody>
          <a:bodyPr wrap="square">
            <a:spAutoFit/>
          </a:bodyPr>
          <a:lstStyle/>
          <a:p>
            <a:r>
              <a:rPr lang="en-US" dirty="0" smtClean="0"/>
              <a:t>I</a:t>
            </a:r>
            <a:r>
              <a:rPr lang="ro-RO" dirty="0" smtClean="0"/>
              <a:t>rrespective</a:t>
            </a:r>
            <a:r>
              <a:rPr lang="en-US" dirty="0" smtClean="0"/>
              <a:t> </a:t>
            </a:r>
            <a:r>
              <a:rPr lang="en-US" dirty="0"/>
              <a:t>of </a:t>
            </a:r>
            <a:r>
              <a:rPr lang="ro-RO" dirty="0" smtClean="0"/>
              <a:t>issuing</a:t>
            </a:r>
            <a:r>
              <a:rPr lang="en-US" dirty="0" smtClean="0"/>
              <a:t> </a:t>
            </a:r>
            <a:r>
              <a:rPr lang="en-US" dirty="0"/>
              <a:t>a D.P.I.A. </a:t>
            </a:r>
            <a:r>
              <a:rPr lang="ro-RO" dirty="0" smtClean="0"/>
              <a:t>t</a:t>
            </a:r>
            <a:r>
              <a:rPr lang="en-US" dirty="0" smtClean="0"/>
              <a:t>he </a:t>
            </a:r>
            <a:r>
              <a:rPr lang="ro-RO" dirty="0" smtClean="0"/>
              <a:t>Controller</a:t>
            </a:r>
            <a:r>
              <a:rPr lang="en-US" dirty="0" smtClean="0"/>
              <a:t> </a:t>
            </a:r>
            <a:r>
              <a:rPr lang="en-US" dirty="0"/>
              <a:t>is required to issue an Analysis (Articles 24, 25, 28, 32 of the </a:t>
            </a:r>
            <a:r>
              <a:rPr lang="ro-RO" dirty="0" smtClean="0"/>
              <a:t>GDPR</a:t>
            </a:r>
            <a:r>
              <a:rPr lang="en-US" dirty="0" smtClean="0"/>
              <a:t>), </a:t>
            </a:r>
            <a:r>
              <a:rPr lang="en-US" dirty="0"/>
              <a:t>which shall include:</a:t>
            </a:r>
          </a:p>
          <a:p>
            <a:r>
              <a:rPr lang="en-US" dirty="0"/>
              <a:t>- the purpose of the processing,</a:t>
            </a:r>
          </a:p>
          <a:p>
            <a:r>
              <a:rPr lang="en-US" dirty="0"/>
              <a:t>- Description of data categories and data recipients</a:t>
            </a:r>
          </a:p>
          <a:p>
            <a:r>
              <a:rPr lang="en-US" dirty="0"/>
              <a:t>- the technical and organizational measures it has taken to effectively implement the data protection principles and to protect the rights of data subjects such as:</a:t>
            </a:r>
          </a:p>
          <a:p>
            <a:r>
              <a:rPr lang="en-US" dirty="0"/>
              <a:t>- </a:t>
            </a:r>
            <a:r>
              <a:rPr lang="en-US" dirty="0" err="1"/>
              <a:t>pseudonymization</a:t>
            </a:r>
            <a:r>
              <a:rPr lang="en-US" dirty="0"/>
              <a:t> and encryption,</a:t>
            </a:r>
          </a:p>
          <a:p>
            <a:r>
              <a:rPr lang="en-US" dirty="0"/>
              <a:t>- the ability to ensure the confidentiality, integrity, availability and resilience of processing systems and services;</a:t>
            </a:r>
          </a:p>
          <a:p>
            <a:r>
              <a:rPr lang="en-US" dirty="0"/>
              <a:t>- the ability to restore data availability in the event of an accident of a technical or physical nature,</a:t>
            </a:r>
          </a:p>
          <a:p>
            <a:r>
              <a:rPr lang="en-US" dirty="0"/>
              <a:t>- a periodic process for testing, assessing and assessing the effectiveness of technical and organizational measures to ensure the security of the processing;</a:t>
            </a:r>
          </a:p>
          <a:p>
            <a:r>
              <a:rPr lang="en-US" dirty="0"/>
              <a:t> - adhering to a certification mechanism provided by art. 40.</a:t>
            </a:r>
          </a:p>
          <a:p>
            <a:endParaRPr lang="en-US" sz="3000" dirty="0"/>
          </a:p>
        </p:txBody>
      </p:sp>
      <p:sp>
        <p:nvSpPr>
          <p:cNvPr id="6" name="Rectangle 5"/>
          <p:cNvSpPr/>
          <p:nvPr/>
        </p:nvSpPr>
        <p:spPr>
          <a:xfrm>
            <a:off x="1693529" y="1797269"/>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884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Freeform 2"/>
          <p:cNvSpPr>
            <a:spLocks noChangeArrowheads="1"/>
          </p:cNvSpPr>
          <p:nvPr/>
        </p:nvSpPr>
        <p:spPr bwMode="auto">
          <a:xfrm>
            <a:off x="7475" y="-44466"/>
            <a:ext cx="24369051" cy="13804932"/>
          </a:xfrm>
          <a:custGeom>
            <a:avLst/>
            <a:gdLst>
              <a:gd name="T0" fmla="*/ 19583 w 19584"/>
              <a:gd name="T1" fmla="*/ 19583 h 19584"/>
              <a:gd name="T2" fmla="*/ 0 w 19584"/>
              <a:gd name="T3" fmla="*/ 19583 h 19584"/>
              <a:gd name="T4" fmla="*/ 0 w 19584"/>
              <a:gd name="T5" fmla="*/ 0 h 19584"/>
              <a:gd name="T6" fmla="*/ 19583 w 19584"/>
              <a:gd name="T7" fmla="*/ 0 h 19584"/>
              <a:gd name="T8" fmla="*/ 19583 w 19584"/>
              <a:gd name="T9" fmla="*/ 19583 h 19584"/>
            </a:gdLst>
            <a:ahLst/>
            <a:cxnLst>
              <a:cxn ang="0">
                <a:pos x="T0" y="T1"/>
              </a:cxn>
              <a:cxn ang="0">
                <a:pos x="T2" y="T3"/>
              </a:cxn>
              <a:cxn ang="0">
                <a:pos x="T4" y="T5"/>
              </a:cxn>
              <a:cxn ang="0">
                <a:pos x="T6" y="T7"/>
              </a:cxn>
              <a:cxn ang="0">
                <a:pos x="T8" y="T9"/>
              </a:cxn>
            </a:cxnLst>
            <a:rect l="0" t="0" r="r" b="b"/>
            <a:pathLst>
              <a:path w="19584" h="19584">
                <a:moveTo>
                  <a:pt x="19583" y="19583"/>
                </a:moveTo>
                <a:lnTo>
                  <a:pt x="0" y="19583"/>
                </a:lnTo>
                <a:lnTo>
                  <a:pt x="0" y="0"/>
                </a:lnTo>
                <a:lnTo>
                  <a:pt x="19583" y="0"/>
                </a:lnTo>
                <a:lnTo>
                  <a:pt x="19583" y="19583"/>
                </a:lnTo>
              </a:path>
            </a:pathLst>
          </a:custGeom>
          <a:solidFill>
            <a:srgbClr val="A8DCD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p>
        </p:txBody>
      </p:sp>
      <p:sp>
        <p:nvSpPr>
          <p:cNvPr id="79" name="Freeform 78"/>
          <p:cNvSpPr>
            <a:spLocks noChangeArrowheads="1"/>
          </p:cNvSpPr>
          <p:nvPr/>
        </p:nvSpPr>
        <p:spPr bwMode="auto">
          <a:xfrm>
            <a:off x="-367806" y="1926190"/>
            <a:ext cx="25876870" cy="12275122"/>
          </a:xfrm>
          <a:custGeom>
            <a:avLst/>
            <a:gdLst>
              <a:gd name="connsiteX0" fmla="*/ 12440735 w 25876870"/>
              <a:gd name="connsiteY0" fmla="*/ 0 h 12275122"/>
              <a:gd name="connsiteX1" fmla="*/ 14891644 w 25876870"/>
              <a:gd name="connsiteY1" fmla="*/ 165856 h 12275122"/>
              <a:gd name="connsiteX2" fmla="*/ 14902610 w 25876870"/>
              <a:gd name="connsiteY2" fmla="*/ 3418546 h 12275122"/>
              <a:gd name="connsiteX3" fmla="*/ 15213771 w 25876870"/>
              <a:gd name="connsiteY3" fmla="*/ 3377425 h 12275122"/>
              <a:gd name="connsiteX4" fmla="*/ 17001236 w 25876870"/>
              <a:gd name="connsiteY4" fmla="*/ 3481598 h 12275122"/>
              <a:gd name="connsiteX5" fmla="*/ 17001236 w 25876870"/>
              <a:gd name="connsiteY5" fmla="*/ 4375300 h 12275122"/>
              <a:gd name="connsiteX6" fmla="*/ 18207500 w 25876870"/>
              <a:gd name="connsiteY6" fmla="*/ 4676856 h 12275122"/>
              <a:gd name="connsiteX7" fmla="*/ 18384326 w 25876870"/>
              <a:gd name="connsiteY7" fmla="*/ 4863272 h 12275122"/>
              <a:gd name="connsiteX8" fmla="*/ 18424862 w 25876870"/>
              <a:gd name="connsiteY8" fmla="*/ 5409286 h 12275122"/>
              <a:gd name="connsiteX9" fmla="*/ 18495392 w 25876870"/>
              <a:gd name="connsiteY9" fmla="*/ 5416805 h 12275122"/>
              <a:gd name="connsiteX10" fmla="*/ 18996184 w 25876870"/>
              <a:gd name="connsiteY10" fmla="*/ 5470193 h 12275122"/>
              <a:gd name="connsiteX11" fmla="*/ 19003530 w 25876870"/>
              <a:gd name="connsiteY11" fmla="*/ 6158049 h 12275122"/>
              <a:gd name="connsiteX12" fmla="*/ 19004106 w 25876870"/>
              <a:gd name="connsiteY12" fmla="*/ 6211936 h 12275122"/>
              <a:gd name="connsiteX13" fmla="*/ 19008020 w 25876870"/>
              <a:gd name="connsiteY13" fmla="*/ 6213420 h 12275122"/>
              <a:gd name="connsiteX14" fmla="*/ 19008020 w 25876870"/>
              <a:gd name="connsiteY14" fmla="*/ 6497025 h 12275122"/>
              <a:gd name="connsiteX15" fmla="*/ 19016232 w 25876870"/>
              <a:gd name="connsiteY15" fmla="*/ 6497606 h 12275122"/>
              <a:gd name="connsiteX16" fmla="*/ 19149046 w 25876870"/>
              <a:gd name="connsiteY16" fmla="*/ 6507003 h 12275122"/>
              <a:gd name="connsiteX17" fmla="*/ 19216374 w 25876870"/>
              <a:gd name="connsiteY17" fmla="*/ 6511768 h 12275122"/>
              <a:gd name="connsiteX18" fmla="*/ 19216374 w 25876870"/>
              <a:gd name="connsiteY18" fmla="*/ 6442328 h 12275122"/>
              <a:gd name="connsiteX19" fmla="*/ 20452794 w 25876870"/>
              <a:gd name="connsiteY19" fmla="*/ 6431362 h 12275122"/>
              <a:gd name="connsiteX20" fmla="*/ 20477208 w 25876870"/>
              <a:gd name="connsiteY20" fmla="*/ 6437062 h 12275122"/>
              <a:gd name="connsiteX21" fmla="*/ 20477950 w 25876870"/>
              <a:gd name="connsiteY21" fmla="*/ 6433281 h 12275122"/>
              <a:gd name="connsiteX22" fmla="*/ 20554754 w 25876870"/>
              <a:gd name="connsiteY22" fmla="*/ 6041839 h 12275122"/>
              <a:gd name="connsiteX23" fmla="*/ 21334724 w 25876870"/>
              <a:gd name="connsiteY23" fmla="*/ 5740251 h 12275122"/>
              <a:gd name="connsiteX24" fmla="*/ 21725072 w 25876870"/>
              <a:gd name="connsiteY24" fmla="*/ 5722323 h 12275122"/>
              <a:gd name="connsiteX25" fmla="*/ 21829526 w 25876870"/>
              <a:gd name="connsiteY25" fmla="*/ 5717525 h 12275122"/>
              <a:gd name="connsiteX26" fmla="*/ 21813954 w 25876870"/>
              <a:gd name="connsiteY26" fmla="*/ 3397986 h 12275122"/>
              <a:gd name="connsiteX27" fmla="*/ 22531258 w 25876870"/>
              <a:gd name="connsiteY27" fmla="*/ 3362515 h 12275122"/>
              <a:gd name="connsiteX28" fmla="*/ 22572072 w 25876870"/>
              <a:gd name="connsiteY28" fmla="*/ 3345909 h 12275122"/>
              <a:gd name="connsiteX29" fmla="*/ 22664374 w 25876870"/>
              <a:gd name="connsiteY29" fmla="*/ 3308352 h 12275122"/>
              <a:gd name="connsiteX30" fmla="*/ 23464906 w 25876870"/>
              <a:gd name="connsiteY30" fmla="*/ 3308352 h 12275122"/>
              <a:gd name="connsiteX31" fmla="*/ 23641736 w 25876870"/>
              <a:gd name="connsiteY31" fmla="*/ 3401570 h 12275122"/>
              <a:gd name="connsiteX32" fmla="*/ 23652702 w 25876870"/>
              <a:gd name="connsiteY32" fmla="*/ 3505755 h 12275122"/>
              <a:gd name="connsiteX33" fmla="*/ 23777444 w 25876870"/>
              <a:gd name="connsiteY33" fmla="*/ 3567444 h 12275122"/>
              <a:gd name="connsiteX34" fmla="*/ 23798004 w 25876870"/>
              <a:gd name="connsiteY34" fmla="*/ 5334477 h 12275122"/>
              <a:gd name="connsiteX35" fmla="*/ 23922746 w 25876870"/>
              <a:gd name="connsiteY35" fmla="*/ 5418100 h 12275122"/>
              <a:gd name="connsiteX36" fmla="*/ 23932340 w 25876870"/>
              <a:gd name="connsiteY36" fmla="*/ 7027484 h 12275122"/>
              <a:gd name="connsiteX37" fmla="*/ 24503954 w 25876870"/>
              <a:gd name="connsiteY37" fmla="*/ 7068610 h 12275122"/>
              <a:gd name="connsiteX38" fmla="*/ 24573778 w 25876870"/>
              <a:gd name="connsiteY38" fmla="*/ 7107765 h 12275122"/>
              <a:gd name="connsiteX39" fmla="*/ 24624176 w 25876870"/>
              <a:gd name="connsiteY39" fmla="*/ 7136190 h 12275122"/>
              <a:gd name="connsiteX40" fmla="*/ 24671978 w 25876870"/>
              <a:gd name="connsiteY40" fmla="*/ 7137276 h 12275122"/>
              <a:gd name="connsiteX41" fmla="*/ 24673098 w 25876870"/>
              <a:gd name="connsiteY41" fmla="*/ 7163893 h 12275122"/>
              <a:gd name="connsiteX42" fmla="*/ 24727390 w 25876870"/>
              <a:gd name="connsiteY42" fmla="*/ 7194729 h 12275122"/>
              <a:gd name="connsiteX43" fmla="*/ 24950826 w 25876870"/>
              <a:gd name="connsiteY43" fmla="*/ 7329073 h 12275122"/>
              <a:gd name="connsiteX44" fmla="*/ 24950826 w 25876870"/>
              <a:gd name="connsiteY44" fmla="*/ 7370198 h 12275122"/>
              <a:gd name="connsiteX45" fmla="*/ 24920668 w 25876870"/>
              <a:gd name="connsiteY45" fmla="*/ 7370198 h 12275122"/>
              <a:gd name="connsiteX46" fmla="*/ 24930264 w 25876870"/>
              <a:gd name="connsiteY46" fmla="*/ 9781534 h 12275122"/>
              <a:gd name="connsiteX47" fmla="*/ 24931182 w 25876870"/>
              <a:gd name="connsiteY47" fmla="*/ 9896445 h 12275122"/>
              <a:gd name="connsiteX48" fmla="*/ 24931392 w 25876870"/>
              <a:gd name="connsiteY48" fmla="*/ 9922555 h 12275122"/>
              <a:gd name="connsiteX49" fmla="*/ 25066754 w 25876870"/>
              <a:gd name="connsiteY49" fmla="*/ 9922555 h 12275122"/>
              <a:gd name="connsiteX50" fmla="*/ 25077720 w 25876870"/>
              <a:gd name="connsiteY50" fmla="*/ 9756700 h 12275122"/>
              <a:gd name="connsiteX51" fmla="*/ 25368320 w 25876870"/>
              <a:gd name="connsiteY51" fmla="*/ 9756700 h 12275122"/>
              <a:gd name="connsiteX52" fmla="*/ 25368320 w 25876870"/>
              <a:gd name="connsiteY52" fmla="*/ 9881434 h 12275122"/>
              <a:gd name="connsiteX53" fmla="*/ 25701414 w 25876870"/>
              <a:gd name="connsiteY53" fmla="*/ 9901995 h 12275122"/>
              <a:gd name="connsiteX54" fmla="*/ 25711008 w 25876870"/>
              <a:gd name="connsiteY54" fmla="*/ 10816257 h 12275122"/>
              <a:gd name="connsiteX55" fmla="*/ 25876870 w 25876870"/>
              <a:gd name="connsiteY55" fmla="*/ 12043040 h 12275122"/>
              <a:gd name="connsiteX56" fmla="*/ 25629746 w 25876870"/>
              <a:gd name="connsiteY56" fmla="*/ 12044036 h 12275122"/>
              <a:gd name="connsiteX57" fmla="*/ 25628548 w 25876870"/>
              <a:gd name="connsiteY57" fmla="*/ 12132511 h 12275122"/>
              <a:gd name="connsiteX58" fmla="*/ 25626618 w 25876870"/>
              <a:gd name="connsiteY58" fmla="*/ 12275122 h 12275122"/>
              <a:gd name="connsiteX59" fmla="*/ 0 w 25876870"/>
              <a:gd name="connsiteY59" fmla="*/ 12275122 h 12275122"/>
              <a:gd name="connsiteX60" fmla="*/ 0 w 25876870"/>
              <a:gd name="connsiteY60" fmla="*/ 8379149 h 12275122"/>
              <a:gd name="connsiteX61" fmla="*/ 41124 w 25876870"/>
              <a:gd name="connsiteY61" fmla="*/ 8325686 h 12275122"/>
              <a:gd name="connsiteX62" fmla="*/ 290604 w 25876870"/>
              <a:gd name="connsiteY62" fmla="*/ 8316090 h 12275122"/>
              <a:gd name="connsiteX63" fmla="*/ 290604 w 25876870"/>
              <a:gd name="connsiteY63" fmla="*/ 8211904 h 12275122"/>
              <a:gd name="connsiteX64" fmla="*/ 412421 w 25876870"/>
              <a:gd name="connsiteY64" fmla="*/ 8206884 h 12275122"/>
              <a:gd name="connsiteX65" fmla="*/ 441231 w 25876870"/>
              <a:gd name="connsiteY65" fmla="*/ 8205697 h 12275122"/>
              <a:gd name="connsiteX66" fmla="*/ 437039 w 25876870"/>
              <a:gd name="connsiteY66" fmla="*/ 7876088 h 12275122"/>
              <a:gd name="connsiteX67" fmla="*/ 530250 w 25876870"/>
              <a:gd name="connsiteY67" fmla="*/ 7865122 h 12275122"/>
              <a:gd name="connsiteX68" fmla="*/ 541216 w 25876870"/>
              <a:gd name="connsiteY68" fmla="*/ 7490919 h 12275122"/>
              <a:gd name="connsiteX69" fmla="*/ 697482 w 25876870"/>
              <a:gd name="connsiteY69" fmla="*/ 7501885 h 12275122"/>
              <a:gd name="connsiteX70" fmla="*/ 718044 w 25876870"/>
              <a:gd name="connsiteY70" fmla="*/ 7189364 h 12275122"/>
              <a:gd name="connsiteX71" fmla="*/ 1103226 w 25876870"/>
              <a:gd name="connsiteY71" fmla="*/ 7148242 h 12275122"/>
              <a:gd name="connsiteX72" fmla="*/ 1123787 w 25876870"/>
              <a:gd name="connsiteY72" fmla="*/ 6939894 h 12275122"/>
              <a:gd name="connsiteX73" fmla="*/ 1746110 w 25876870"/>
              <a:gd name="connsiteY73" fmla="*/ 6939894 h 12275122"/>
              <a:gd name="connsiteX74" fmla="*/ 1752685 w 25876870"/>
              <a:gd name="connsiteY74" fmla="*/ 7058257 h 12275122"/>
              <a:gd name="connsiteX75" fmla="*/ 1770526 w 25876870"/>
              <a:gd name="connsiteY75" fmla="*/ 7060728 h 12275122"/>
              <a:gd name="connsiteX76" fmla="*/ 1900643 w 25876870"/>
              <a:gd name="connsiteY76" fmla="*/ 7116247 h 12275122"/>
              <a:gd name="connsiteX77" fmla="*/ 1928056 w 25876870"/>
              <a:gd name="connsiteY77" fmla="*/ 7137276 h 12275122"/>
              <a:gd name="connsiteX78" fmla="*/ 2230124 w 25876870"/>
              <a:gd name="connsiteY78" fmla="*/ 7137276 h 12275122"/>
              <a:gd name="connsiteX79" fmla="*/ 2230743 w 25876870"/>
              <a:gd name="connsiteY79" fmla="*/ 7077237 h 12275122"/>
              <a:gd name="connsiteX80" fmla="*/ 2234362 w 25876870"/>
              <a:gd name="connsiteY80" fmla="*/ 6725896 h 12275122"/>
              <a:gd name="connsiteX81" fmla="*/ 2368698 w 25876870"/>
              <a:gd name="connsiteY81" fmla="*/ 6560023 h 12275122"/>
              <a:gd name="connsiteX82" fmla="*/ 2389259 w 25876870"/>
              <a:gd name="connsiteY82" fmla="*/ 6403745 h 12275122"/>
              <a:gd name="connsiteX83" fmla="*/ 2742919 w 25876870"/>
              <a:gd name="connsiteY83" fmla="*/ 5926687 h 12275122"/>
              <a:gd name="connsiteX84" fmla="*/ 3511923 w 25876870"/>
              <a:gd name="connsiteY84" fmla="*/ 5978780 h 12275122"/>
              <a:gd name="connsiteX85" fmla="*/ 3783336 w 25876870"/>
              <a:gd name="connsiteY85" fmla="*/ 6351653 h 12275122"/>
              <a:gd name="connsiteX86" fmla="*/ 3803898 w 25876870"/>
              <a:gd name="connsiteY86" fmla="*/ 6694366 h 12275122"/>
              <a:gd name="connsiteX87" fmla="*/ 3949200 w 25876870"/>
              <a:gd name="connsiteY87" fmla="*/ 6716300 h 12275122"/>
              <a:gd name="connsiteX88" fmla="*/ 3952860 w 25876870"/>
              <a:gd name="connsiteY88" fmla="*/ 7026890 h 12275122"/>
              <a:gd name="connsiteX89" fmla="*/ 3953580 w 25876870"/>
              <a:gd name="connsiteY89" fmla="*/ 7088018 h 12275122"/>
              <a:gd name="connsiteX90" fmla="*/ 4231287 w 25876870"/>
              <a:gd name="connsiteY90" fmla="*/ 7096156 h 12275122"/>
              <a:gd name="connsiteX91" fmla="*/ 4231287 w 25876870"/>
              <a:gd name="connsiteY91" fmla="*/ 7418272 h 12275122"/>
              <a:gd name="connsiteX92" fmla="*/ 4397149 w 25876870"/>
              <a:gd name="connsiteY92" fmla="*/ 7429238 h 12275122"/>
              <a:gd name="connsiteX93" fmla="*/ 4397149 w 25876870"/>
              <a:gd name="connsiteY93" fmla="*/ 8346443 h 12275122"/>
              <a:gd name="connsiteX94" fmla="*/ 4492840 w 25876870"/>
              <a:gd name="connsiteY94" fmla="*/ 8360964 h 12275122"/>
              <a:gd name="connsiteX95" fmla="*/ 4811417 w 25876870"/>
              <a:gd name="connsiteY95" fmla="*/ 8409308 h 12275122"/>
              <a:gd name="connsiteX96" fmla="*/ 4831979 w 25876870"/>
              <a:gd name="connsiteY96" fmla="*/ 8534056 h 12275122"/>
              <a:gd name="connsiteX97" fmla="*/ 5102021 w 25876870"/>
              <a:gd name="connsiteY97" fmla="*/ 8545022 h 12275122"/>
              <a:gd name="connsiteX98" fmla="*/ 5102021 w 25876870"/>
              <a:gd name="connsiteY98" fmla="*/ 6051436 h 12275122"/>
              <a:gd name="connsiteX99" fmla="*/ 5196604 w 25876870"/>
              <a:gd name="connsiteY99" fmla="*/ 5947250 h 12275122"/>
              <a:gd name="connsiteX100" fmla="*/ 5196604 w 25876870"/>
              <a:gd name="connsiteY100" fmla="*/ 5697754 h 12275122"/>
              <a:gd name="connsiteX101" fmla="*/ 5278851 w 25876870"/>
              <a:gd name="connsiteY101" fmla="*/ 5604536 h 12275122"/>
              <a:gd name="connsiteX102" fmla="*/ 5455681 w 25876870"/>
              <a:gd name="connsiteY102" fmla="*/ 5438662 h 12275122"/>
              <a:gd name="connsiteX103" fmla="*/ 6026870 w 25876870"/>
              <a:gd name="connsiteY103" fmla="*/ 5494683 h 12275122"/>
              <a:gd name="connsiteX104" fmla="*/ 6143490 w 25876870"/>
              <a:gd name="connsiteY104" fmla="*/ 5506121 h 12275122"/>
              <a:gd name="connsiteX105" fmla="*/ 6143490 w 25876870"/>
              <a:gd name="connsiteY105" fmla="*/ 5321089 h 12275122"/>
              <a:gd name="connsiteX106" fmla="*/ 6236701 w 25876870"/>
              <a:gd name="connsiteY106" fmla="*/ 5258036 h 12275122"/>
              <a:gd name="connsiteX107" fmla="*/ 6247667 w 25876870"/>
              <a:gd name="connsiteY107" fmla="*/ 5081215 h 12275122"/>
              <a:gd name="connsiteX108" fmla="*/ 6309351 w 25876870"/>
              <a:gd name="connsiteY108" fmla="*/ 5051059 h 12275122"/>
              <a:gd name="connsiteX109" fmla="*/ 6329913 w 25876870"/>
              <a:gd name="connsiteY109" fmla="*/ 4874238 h 12275122"/>
              <a:gd name="connsiteX110" fmla="*/ 6361440 w 25876870"/>
              <a:gd name="connsiteY110" fmla="*/ 4852307 h 12275122"/>
              <a:gd name="connsiteX111" fmla="*/ 6382001 w 25876870"/>
              <a:gd name="connsiteY111" fmla="*/ 4676856 h 12275122"/>
              <a:gd name="connsiteX112" fmla="*/ 6434090 w 25876870"/>
              <a:gd name="connsiteY112" fmla="*/ 4645330 h 12275122"/>
              <a:gd name="connsiteX113" fmla="*/ 6454651 w 25876870"/>
              <a:gd name="connsiteY113" fmla="*/ 4457543 h 12275122"/>
              <a:gd name="connsiteX114" fmla="*/ 6506740 w 25876870"/>
              <a:gd name="connsiteY114" fmla="*/ 4427387 h 12275122"/>
              <a:gd name="connsiteX115" fmla="*/ 6517706 w 25876870"/>
              <a:gd name="connsiteY115" fmla="*/ 4187513 h 12275122"/>
              <a:gd name="connsiteX116" fmla="*/ 6776779 w 25876870"/>
              <a:gd name="connsiteY116" fmla="*/ 4166953 h 12275122"/>
              <a:gd name="connsiteX117" fmla="*/ 6776779 w 25876870"/>
              <a:gd name="connsiteY117" fmla="*/ 4053184 h 12275122"/>
              <a:gd name="connsiteX118" fmla="*/ 8325731 w 25876870"/>
              <a:gd name="connsiteY118" fmla="*/ 4042218 h 12275122"/>
              <a:gd name="connsiteX119" fmla="*/ 8918734 w 25876870"/>
              <a:gd name="connsiteY119" fmla="*/ 4151673 h 12275122"/>
              <a:gd name="connsiteX120" fmla="*/ 8948412 w 25876870"/>
              <a:gd name="connsiteY120" fmla="*/ 4129495 h 12275122"/>
              <a:gd name="connsiteX121" fmla="*/ 8948412 w 25876870"/>
              <a:gd name="connsiteY121" fmla="*/ 3848469 h 12275122"/>
              <a:gd name="connsiteX122" fmla="*/ 9082747 w 25876870"/>
              <a:gd name="connsiteY122" fmla="*/ 3755251 h 12275122"/>
              <a:gd name="connsiteX123" fmla="*/ 10309147 w 25876870"/>
              <a:gd name="connsiteY123" fmla="*/ 3866281 h 12275122"/>
              <a:gd name="connsiteX124" fmla="*/ 10455883 w 25876870"/>
              <a:gd name="connsiteY124" fmla="*/ 3879565 h 12275122"/>
              <a:gd name="connsiteX125" fmla="*/ 10455883 w 25876870"/>
              <a:gd name="connsiteY125" fmla="*/ 2826400 h 12275122"/>
              <a:gd name="connsiteX126" fmla="*/ 12461297 w 25876870"/>
              <a:gd name="connsiteY126" fmla="*/ 3241725 h 1227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5876870" h="12275122">
                <a:moveTo>
                  <a:pt x="12440735" y="0"/>
                </a:moveTo>
                <a:lnTo>
                  <a:pt x="14891644" y="165856"/>
                </a:lnTo>
                <a:lnTo>
                  <a:pt x="14902610" y="3418546"/>
                </a:lnTo>
                <a:lnTo>
                  <a:pt x="15213771" y="3377425"/>
                </a:lnTo>
                <a:lnTo>
                  <a:pt x="17001236" y="3481598"/>
                </a:lnTo>
                <a:lnTo>
                  <a:pt x="17001236" y="4375300"/>
                </a:lnTo>
                <a:lnTo>
                  <a:pt x="18207500" y="4676856"/>
                </a:lnTo>
                <a:lnTo>
                  <a:pt x="18384326" y="4863272"/>
                </a:lnTo>
                <a:lnTo>
                  <a:pt x="18424862" y="5409286"/>
                </a:lnTo>
                <a:lnTo>
                  <a:pt x="18495392" y="5416805"/>
                </a:lnTo>
                <a:cubicBezTo>
                  <a:pt x="18629096" y="5431059"/>
                  <a:pt x="18793652" y="5448601"/>
                  <a:pt x="18996184" y="5470193"/>
                </a:cubicBezTo>
                <a:cubicBezTo>
                  <a:pt x="18996184" y="5470193"/>
                  <a:pt x="18996184" y="5470193"/>
                  <a:pt x="19003530" y="6158049"/>
                </a:cubicBezTo>
                <a:lnTo>
                  <a:pt x="19004106" y="6211936"/>
                </a:lnTo>
                <a:lnTo>
                  <a:pt x="19008020" y="6213420"/>
                </a:lnTo>
                <a:lnTo>
                  <a:pt x="19008020" y="6497025"/>
                </a:lnTo>
                <a:lnTo>
                  <a:pt x="19016232" y="6497606"/>
                </a:lnTo>
                <a:cubicBezTo>
                  <a:pt x="19029854" y="6498569"/>
                  <a:pt x="19063908" y="6500979"/>
                  <a:pt x="19149046" y="6507003"/>
                </a:cubicBezTo>
                <a:lnTo>
                  <a:pt x="19216374" y="6511768"/>
                </a:lnTo>
                <a:lnTo>
                  <a:pt x="19216374" y="6442328"/>
                </a:lnTo>
                <a:lnTo>
                  <a:pt x="20452794" y="6431362"/>
                </a:lnTo>
                <a:lnTo>
                  <a:pt x="20477208" y="6437062"/>
                </a:lnTo>
                <a:lnTo>
                  <a:pt x="20477950" y="6433281"/>
                </a:lnTo>
                <a:cubicBezTo>
                  <a:pt x="20494756" y="6347631"/>
                  <a:pt x="20519200" y="6223049"/>
                  <a:pt x="20554754" y="6041839"/>
                </a:cubicBezTo>
                <a:cubicBezTo>
                  <a:pt x="20554754" y="6041839"/>
                  <a:pt x="20554754" y="6041839"/>
                  <a:pt x="21334724" y="5740251"/>
                </a:cubicBezTo>
                <a:cubicBezTo>
                  <a:pt x="21334724" y="5740251"/>
                  <a:pt x="21334724" y="5740251"/>
                  <a:pt x="21725072" y="5722323"/>
                </a:cubicBezTo>
                <a:lnTo>
                  <a:pt x="21829526" y="5717525"/>
                </a:lnTo>
                <a:lnTo>
                  <a:pt x="21813954" y="3397986"/>
                </a:lnTo>
                <a:lnTo>
                  <a:pt x="22531258" y="3362515"/>
                </a:lnTo>
                <a:lnTo>
                  <a:pt x="22572072" y="3345909"/>
                </a:lnTo>
                <a:cubicBezTo>
                  <a:pt x="22598834" y="3335020"/>
                  <a:pt x="22629420" y="3322575"/>
                  <a:pt x="22664374" y="3308352"/>
                </a:cubicBezTo>
                <a:cubicBezTo>
                  <a:pt x="22664374" y="3308352"/>
                  <a:pt x="22664374" y="3308352"/>
                  <a:pt x="23464906" y="3308352"/>
                </a:cubicBezTo>
                <a:cubicBezTo>
                  <a:pt x="23464906" y="3308352"/>
                  <a:pt x="23464906" y="3308352"/>
                  <a:pt x="23641736" y="3401570"/>
                </a:cubicBezTo>
                <a:cubicBezTo>
                  <a:pt x="23641736" y="3401570"/>
                  <a:pt x="23641736" y="3401570"/>
                  <a:pt x="23652702" y="3505755"/>
                </a:cubicBezTo>
                <a:cubicBezTo>
                  <a:pt x="23652702" y="3505755"/>
                  <a:pt x="23652702" y="3505755"/>
                  <a:pt x="23777444" y="3567444"/>
                </a:cubicBezTo>
                <a:cubicBezTo>
                  <a:pt x="23777444" y="3567444"/>
                  <a:pt x="23777444" y="3567444"/>
                  <a:pt x="23798004" y="5334477"/>
                </a:cubicBezTo>
                <a:cubicBezTo>
                  <a:pt x="23798004" y="5334477"/>
                  <a:pt x="23798004" y="5334477"/>
                  <a:pt x="23922746" y="5418100"/>
                </a:cubicBezTo>
                <a:cubicBezTo>
                  <a:pt x="23922746" y="5418100"/>
                  <a:pt x="23922746" y="5418100"/>
                  <a:pt x="23932340" y="7027484"/>
                </a:cubicBezTo>
                <a:cubicBezTo>
                  <a:pt x="23932340" y="7027484"/>
                  <a:pt x="23932340" y="7027484"/>
                  <a:pt x="24503954" y="7068610"/>
                </a:cubicBezTo>
                <a:cubicBezTo>
                  <a:pt x="24503954" y="7068610"/>
                  <a:pt x="24531884" y="7084203"/>
                  <a:pt x="24573778" y="7107765"/>
                </a:cubicBezTo>
                <a:lnTo>
                  <a:pt x="24624176" y="7136190"/>
                </a:lnTo>
                <a:lnTo>
                  <a:pt x="24671978" y="7137276"/>
                </a:lnTo>
                <a:lnTo>
                  <a:pt x="24673098" y="7163893"/>
                </a:lnTo>
                <a:lnTo>
                  <a:pt x="24727390" y="7194729"/>
                </a:lnTo>
                <a:cubicBezTo>
                  <a:pt x="24839108" y="7258474"/>
                  <a:pt x="24950826" y="7323590"/>
                  <a:pt x="24950826" y="7329073"/>
                </a:cubicBezTo>
                <a:cubicBezTo>
                  <a:pt x="24950826" y="7329073"/>
                  <a:pt x="24950826" y="7329073"/>
                  <a:pt x="24950826" y="7370198"/>
                </a:cubicBezTo>
                <a:cubicBezTo>
                  <a:pt x="24950826" y="7370198"/>
                  <a:pt x="24950826" y="7370198"/>
                  <a:pt x="24920668" y="7370198"/>
                </a:cubicBezTo>
                <a:cubicBezTo>
                  <a:pt x="24920668" y="7370198"/>
                  <a:pt x="24920668" y="7370198"/>
                  <a:pt x="24930264" y="9781534"/>
                </a:cubicBezTo>
                <a:cubicBezTo>
                  <a:pt x="24930264" y="9781534"/>
                  <a:pt x="24930264" y="9781534"/>
                  <a:pt x="24931182" y="9896445"/>
                </a:cubicBezTo>
                <a:lnTo>
                  <a:pt x="24931392" y="9922555"/>
                </a:lnTo>
                <a:lnTo>
                  <a:pt x="25066754" y="9922555"/>
                </a:lnTo>
                <a:lnTo>
                  <a:pt x="25077720" y="9756700"/>
                </a:lnTo>
                <a:lnTo>
                  <a:pt x="25368320" y="9756700"/>
                </a:lnTo>
                <a:lnTo>
                  <a:pt x="25368320" y="9881434"/>
                </a:lnTo>
                <a:lnTo>
                  <a:pt x="25701414" y="9901995"/>
                </a:lnTo>
                <a:lnTo>
                  <a:pt x="25711008" y="10816257"/>
                </a:lnTo>
                <a:lnTo>
                  <a:pt x="25876870" y="12043040"/>
                </a:lnTo>
                <a:lnTo>
                  <a:pt x="25629746" y="12044036"/>
                </a:lnTo>
                <a:lnTo>
                  <a:pt x="25628548" y="12132511"/>
                </a:lnTo>
                <a:cubicBezTo>
                  <a:pt x="25627946" y="12177015"/>
                  <a:pt x="25627304" y="12224486"/>
                  <a:pt x="25626618" y="12275122"/>
                </a:cubicBezTo>
                <a:cubicBezTo>
                  <a:pt x="25626618" y="12275122"/>
                  <a:pt x="25626618" y="12275122"/>
                  <a:pt x="0" y="12275122"/>
                </a:cubicBezTo>
                <a:lnTo>
                  <a:pt x="0" y="8379149"/>
                </a:lnTo>
                <a:cubicBezTo>
                  <a:pt x="0" y="8379149"/>
                  <a:pt x="0" y="8379149"/>
                  <a:pt x="41124" y="8325686"/>
                </a:cubicBezTo>
                <a:cubicBezTo>
                  <a:pt x="41124" y="8325686"/>
                  <a:pt x="41124" y="8325686"/>
                  <a:pt x="290604" y="8316090"/>
                </a:cubicBezTo>
                <a:cubicBezTo>
                  <a:pt x="290604" y="8316090"/>
                  <a:pt x="290604" y="8316090"/>
                  <a:pt x="290604" y="8211904"/>
                </a:cubicBezTo>
                <a:cubicBezTo>
                  <a:pt x="290604" y="8211904"/>
                  <a:pt x="290604" y="8211904"/>
                  <a:pt x="412421" y="8206884"/>
                </a:cubicBezTo>
                <a:lnTo>
                  <a:pt x="441231" y="8205697"/>
                </a:lnTo>
                <a:lnTo>
                  <a:pt x="437039" y="7876088"/>
                </a:lnTo>
                <a:lnTo>
                  <a:pt x="530250" y="7865122"/>
                </a:lnTo>
                <a:lnTo>
                  <a:pt x="541216" y="7490919"/>
                </a:lnTo>
                <a:lnTo>
                  <a:pt x="697482" y="7501885"/>
                </a:lnTo>
                <a:lnTo>
                  <a:pt x="718044" y="7189364"/>
                </a:lnTo>
                <a:lnTo>
                  <a:pt x="1103226" y="7148242"/>
                </a:lnTo>
                <a:lnTo>
                  <a:pt x="1123787" y="6939894"/>
                </a:lnTo>
                <a:lnTo>
                  <a:pt x="1746110" y="6939894"/>
                </a:lnTo>
                <a:lnTo>
                  <a:pt x="1752685" y="7058257"/>
                </a:lnTo>
                <a:lnTo>
                  <a:pt x="1770526" y="7060728"/>
                </a:lnTo>
                <a:cubicBezTo>
                  <a:pt x="1819274" y="7072380"/>
                  <a:pt x="1863782" y="7092514"/>
                  <a:pt x="1900643" y="7116247"/>
                </a:cubicBezTo>
                <a:lnTo>
                  <a:pt x="1928056" y="7137276"/>
                </a:lnTo>
                <a:lnTo>
                  <a:pt x="2230124" y="7137276"/>
                </a:lnTo>
                <a:lnTo>
                  <a:pt x="2230743" y="7077237"/>
                </a:lnTo>
                <a:cubicBezTo>
                  <a:pt x="2231872" y="6967595"/>
                  <a:pt x="2233077" y="6850644"/>
                  <a:pt x="2234362" y="6725896"/>
                </a:cubicBezTo>
                <a:cubicBezTo>
                  <a:pt x="2234362" y="6725896"/>
                  <a:pt x="2234362" y="6725896"/>
                  <a:pt x="2368698" y="6560023"/>
                </a:cubicBezTo>
                <a:cubicBezTo>
                  <a:pt x="2368698" y="6560023"/>
                  <a:pt x="2368698" y="6560023"/>
                  <a:pt x="2389259" y="6403745"/>
                </a:cubicBezTo>
                <a:cubicBezTo>
                  <a:pt x="2389259" y="6403745"/>
                  <a:pt x="2389259" y="6403745"/>
                  <a:pt x="2742919" y="5926687"/>
                </a:cubicBezTo>
                <a:cubicBezTo>
                  <a:pt x="2742919" y="5926687"/>
                  <a:pt x="2742919" y="5926687"/>
                  <a:pt x="3511923" y="5978780"/>
                </a:cubicBezTo>
                <a:cubicBezTo>
                  <a:pt x="3511923" y="5978780"/>
                  <a:pt x="3511923" y="5978780"/>
                  <a:pt x="3783336" y="6351653"/>
                </a:cubicBezTo>
                <a:cubicBezTo>
                  <a:pt x="3783336" y="6351653"/>
                  <a:pt x="3783336" y="6351653"/>
                  <a:pt x="3803898" y="6694366"/>
                </a:cubicBezTo>
                <a:cubicBezTo>
                  <a:pt x="3803898" y="6694366"/>
                  <a:pt x="3803898" y="6694366"/>
                  <a:pt x="3949200" y="6716300"/>
                </a:cubicBezTo>
                <a:cubicBezTo>
                  <a:pt x="3949200" y="6716300"/>
                  <a:pt x="3949200" y="6716300"/>
                  <a:pt x="3952860" y="7026890"/>
                </a:cubicBezTo>
                <a:lnTo>
                  <a:pt x="3953580" y="7088018"/>
                </a:lnTo>
                <a:lnTo>
                  <a:pt x="4231287" y="7096156"/>
                </a:lnTo>
                <a:lnTo>
                  <a:pt x="4231287" y="7418272"/>
                </a:lnTo>
                <a:lnTo>
                  <a:pt x="4397149" y="7429238"/>
                </a:lnTo>
                <a:lnTo>
                  <a:pt x="4397149" y="8346443"/>
                </a:lnTo>
                <a:lnTo>
                  <a:pt x="4492840" y="8360964"/>
                </a:lnTo>
                <a:cubicBezTo>
                  <a:pt x="4570332" y="8372723"/>
                  <a:pt x="4673654" y="8388403"/>
                  <a:pt x="4811417" y="8409308"/>
                </a:cubicBezTo>
                <a:cubicBezTo>
                  <a:pt x="4811417" y="8409308"/>
                  <a:pt x="4811417" y="8409308"/>
                  <a:pt x="4831979" y="8534056"/>
                </a:cubicBezTo>
                <a:cubicBezTo>
                  <a:pt x="4831979" y="8534056"/>
                  <a:pt x="4831979" y="8534056"/>
                  <a:pt x="5102021" y="8545022"/>
                </a:cubicBezTo>
                <a:cubicBezTo>
                  <a:pt x="5102021" y="8545022"/>
                  <a:pt x="5102021" y="8545022"/>
                  <a:pt x="5102021" y="6051436"/>
                </a:cubicBezTo>
                <a:cubicBezTo>
                  <a:pt x="5102021" y="6051436"/>
                  <a:pt x="5102021" y="6051436"/>
                  <a:pt x="5196604" y="5947250"/>
                </a:cubicBezTo>
                <a:cubicBezTo>
                  <a:pt x="5196604" y="5947250"/>
                  <a:pt x="5196604" y="5947250"/>
                  <a:pt x="5196604" y="5697754"/>
                </a:cubicBezTo>
                <a:cubicBezTo>
                  <a:pt x="5196604" y="5697754"/>
                  <a:pt x="5196604" y="5697754"/>
                  <a:pt x="5278851" y="5604536"/>
                </a:cubicBezTo>
                <a:cubicBezTo>
                  <a:pt x="5278851" y="5604536"/>
                  <a:pt x="5278851" y="5604536"/>
                  <a:pt x="5455681" y="5438662"/>
                </a:cubicBezTo>
                <a:cubicBezTo>
                  <a:pt x="5455681" y="5438662"/>
                  <a:pt x="5455681" y="5438662"/>
                  <a:pt x="6026870" y="5494683"/>
                </a:cubicBezTo>
                <a:lnTo>
                  <a:pt x="6143490" y="5506121"/>
                </a:lnTo>
                <a:lnTo>
                  <a:pt x="6143490" y="5321089"/>
                </a:lnTo>
                <a:lnTo>
                  <a:pt x="6236701" y="5258036"/>
                </a:lnTo>
                <a:lnTo>
                  <a:pt x="6247667" y="5081215"/>
                </a:lnTo>
                <a:lnTo>
                  <a:pt x="6309351" y="5051059"/>
                </a:lnTo>
                <a:lnTo>
                  <a:pt x="6329913" y="4874238"/>
                </a:lnTo>
                <a:lnTo>
                  <a:pt x="6361440" y="4852307"/>
                </a:lnTo>
                <a:lnTo>
                  <a:pt x="6382001" y="4676856"/>
                </a:lnTo>
                <a:lnTo>
                  <a:pt x="6434090" y="4645330"/>
                </a:lnTo>
                <a:lnTo>
                  <a:pt x="6454651" y="4457543"/>
                </a:lnTo>
                <a:lnTo>
                  <a:pt x="6506740" y="4427387"/>
                </a:lnTo>
                <a:lnTo>
                  <a:pt x="6517706" y="4187513"/>
                </a:lnTo>
                <a:lnTo>
                  <a:pt x="6776779" y="4166953"/>
                </a:lnTo>
                <a:lnTo>
                  <a:pt x="6776779" y="4053184"/>
                </a:lnTo>
                <a:lnTo>
                  <a:pt x="8325731" y="4042218"/>
                </a:lnTo>
                <a:lnTo>
                  <a:pt x="8918734" y="4151673"/>
                </a:lnTo>
                <a:lnTo>
                  <a:pt x="8948412" y="4129495"/>
                </a:lnTo>
                <a:cubicBezTo>
                  <a:pt x="8948412" y="4129495"/>
                  <a:pt x="8948412" y="4129495"/>
                  <a:pt x="8948412" y="3848469"/>
                </a:cubicBezTo>
                <a:cubicBezTo>
                  <a:pt x="8948412" y="3848469"/>
                  <a:pt x="8948412" y="3848469"/>
                  <a:pt x="9082747" y="3755251"/>
                </a:cubicBezTo>
                <a:cubicBezTo>
                  <a:pt x="9082747" y="3755251"/>
                  <a:pt x="9082747" y="3755251"/>
                  <a:pt x="10309147" y="3866281"/>
                </a:cubicBezTo>
                <a:lnTo>
                  <a:pt x="10455883" y="3879565"/>
                </a:lnTo>
                <a:lnTo>
                  <a:pt x="10455883" y="2826400"/>
                </a:lnTo>
                <a:lnTo>
                  <a:pt x="12461297" y="3241725"/>
                </a:lnTo>
                <a:close/>
              </a:path>
            </a:pathLst>
          </a:custGeom>
          <a:solidFill>
            <a:schemeClr val="tx1">
              <a:alpha val="20000"/>
            </a:schemeClr>
          </a:solidFill>
          <a:ln>
            <a:noFill/>
          </a:ln>
          <a:effectLst/>
          <a:extLst/>
        </p:spPr>
        <p:txBody>
          <a:bodyPr wrap="square" anchor="ctr">
            <a:noAutofit/>
          </a:bodyPr>
          <a:lstStyle/>
          <a:p>
            <a:pPr eaLnBrk="1">
              <a:lnSpc>
                <a:spcPct val="93000"/>
              </a:lnSpc>
              <a:buClr>
                <a:srgbClr val="000000"/>
              </a:buClr>
              <a:buSzPct val="100000"/>
              <a:buFont typeface="Times New Roman" charset="0"/>
              <a:buNone/>
              <a:defRPr/>
            </a:pPr>
            <a:endParaRPr lang="en-US">
              <a:ea typeface="+mn-ea"/>
              <a:cs typeface="+mn-cs"/>
            </a:endParaRPr>
          </a:p>
        </p:txBody>
      </p:sp>
      <p:sp>
        <p:nvSpPr>
          <p:cNvPr id="3" name="Freeform 2"/>
          <p:cNvSpPr>
            <a:spLocks noChangeArrowheads="1"/>
          </p:cNvSpPr>
          <p:nvPr/>
        </p:nvSpPr>
        <p:spPr bwMode="auto">
          <a:xfrm>
            <a:off x="-367806" y="4640961"/>
            <a:ext cx="25638954" cy="9561722"/>
          </a:xfrm>
          <a:custGeom>
            <a:avLst/>
            <a:gdLst>
              <a:gd name="T0" fmla="*/ 18695 w 18704"/>
              <a:gd name="T1" fmla="*/ 6974 h 6975"/>
              <a:gd name="T2" fmla="*/ 18316 w 18704"/>
              <a:gd name="T3" fmla="*/ 6209 h 6975"/>
              <a:gd name="T4" fmla="*/ 18180 w 18704"/>
              <a:gd name="T5" fmla="*/ 3396 h 6975"/>
              <a:gd name="T6" fmla="*/ 17876 w 18704"/>
              <a:gd name="T7" fmla="*/ 3176 h 6975"/>
              <a:gd name="T8" fmla="*/ 17361 w 18704"/>
              <a:gd name="T9" fmla="*/ 1911 h 6975"/>
              <a:gd name="T10" fmla="*/ 17247 w 18704"/>
              <a:gd name="T11" fmla="*/ 501 h 6975"/>
              <a:gd name="T12" fmla="*/ 16330 w 18704"/>
              <a:gd name="T13" fmla="*/ 516 h 6975"/>
              <a:gd name="T14" fmla="*/ 16239 w 18704"/>
              <a:gd name="T15" fmla="*/ 2176 h 6975"/>
              <a:gd name="T16" fmla="*/ 14912 w 18704"/>
              <a:gd name="T17" fmla="*/ 2850 h 6975"/>
              <a:gd name="T18" fmla="*/ 14950 w 18704"/>
              <a:gd name="T19" fmla="*/ 3525 h 6975"/>
              <a:gd name="T20" fmla="*/ 14616 w 18704"/>
              <a:gd name="T21" fmla="*/ 3116 h 6975"/>
              <a:gd name="T22" fmla="*/ 14290 w 18704"/>
              <a:gd name="T23" fmla="*/ 2789 h 6975"/>
              <a:gd name="T24" fmla="*/ 13070 w 18704"/>
              <a:gd name="T25" fmla="*/ 1926 h 6975"/>
              <a:gd name="T26" fmla="*/ 12410 w 18704"/>
              <a:gd name="T27" fmla="*/ 4268 h 6975"/>
              <a:gd name="T28" fmla="*/ 10924 w 18704"/>
              <a:gd name="T29" fmla="*/ 3138 h 6975"/>
              <a:gd name="T30" fmla="*/ 10704 w 18704"/>
              <a:gd name="T31" fmla="*/ 4928 h 6975"/>
              <a:gd name="T32" fmla="*/ 10590 w 18704"/>
              <a:gd name="T33" fmla="*/ 774 h 6975"/>
              <a:gd name="T34" fmla="*/ 10371 w 18704"/>
              <a:gd name="T35" fmla="*/ 508 h 6975"/>
              <a:gd name="T36" fmla="*/ 9893 w 18704"/>
              <a:gd name="T37" fmla="*/ 8 h 6975"/>
              <a:gd name="T38" fmla="*/ 9415 w 18704"/>
              <a:gd name="T39" fmla="*/ 569 h 6975"/>
              <a:gd name="T40" fmla="*/ 9241 w 18704"/>
              <a:gd name="T41" fmla="*/ 1790 h 6975"/>
              <a:gd name="T42" fmla="*/ 8673 w 18704"/>
              <a:gd name="T43" fmla="*/ 3608 h 6975"/>
              <a:gd name="T44" fmla="*/ 8590 w 18704"/>
              <a:gd name="T45" fmla="*/ 4268 h 6975"/>
              <a:gd name="T46" fmla="*/ 8469 w 18704"/>
              <a:gd name="T47" fmla="*/ 4685 h 6975"/>
              <a:gd name="T48" fmla="*/ 8294 w 18704"/>
              <a:gd name="T49" fmla="*/ 910 h 6975"/>
              <a:gd name="T50" fmla="*/ 6528 w 18704"/>
              <a:gd name="T51" fmla="*/ 1032 h 6975"/>
              <a:gd name="T52" fmla="*/ 6164 w 18704"/>
              <a:gd name="T53" fmla="*/ 2427 h 6975"/>
              <a:gd name="T54" fmla="*/ 5261 w 18704"/>
              <a:gd name="T55" fmla="*/ 3457 h 6975"/>
              <a:gd name="T56" fmla="*/ 5034 w 18704"/>
              <a:gd name="T57" fmla="*/ 3715 h 6975"/>
              <a:gd name="T58" fmla="*/ 4951 w 18704"/>
              <a:gd name="T59" fmla="*/ 5488 h 6975"/>
              <a:gd name="T60" fmla="*/ 4632 w 18704"/>
              <a:gd name="T61" fmla="*/ 5049 h 6975"/>
              <a:gd name="T62" fmla="*/ 4602 w 18704"/>
              <a:gd name="T63" fmla="*/ 2048 h 6975"/>
              <a:gd name="T64" fmla="*/ 3791 w 18704"/>
              <a:gd name="T65" fmla="*/ 2176 h 6975"/>
              <a:gd name="T66" fmla="*/ 3722 w 18704"/>
              <a:gd name="T67" fmla="*/ 4253 h 6975"/>
              <a:gd name="T68" fmla="*/ 3108 w 18704"/>
              <a:gd name="T69" fmla="*/ 4093 h 6975"/>
              <a:gd name="T70" fmla="*/ 2896 w 18704"/>
              <a:gd name="T71" fmla="*/ 4192 h 6975"/>
              <a:gd name="T72" fmla="*/ 2760 w 18704"/>
              <a:gd name="T73" fmla="*/ 2653 h 6975"/>
              <a:gd name="T74" fmla="*/ 1743 w 18704"/>
              <a:gd name="T75" fmla="*/ 2691 h 6975"/>
              <a:gd name="T76" fmla="*/ 1615 w 18704"/>
              <a:gd name="T77" fmla="*/ 4382 h 6975"/>
              <a:gd name="T78" fmla="*/ 1524 w 18704"/>
              <a:gd name="T79" fmla="*/ 3495 h 6975"/>
              <a:gd name="T80" fmla="*/ 849 w 18704"/>
              <a:gd name="T81" fmla="*/ 3639 h 6975"/>
              <a:gd name="T82" fmla="*/ 212 w 18704"/>
              <a:gd name="T83" fmla="*/ 4010 h 6975"/>
              <a:gd name="T84" fmla="*/ 0 w 18704"/>
              <a:gd name="T85" fmla="*/ 4132 h 6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04" h="6975">
                <a:moveTo>
                  <a:pt x="0" y="6974"/>
                </a:moveTo>
                <a:lnTo>
                  <a:pt x="0" y="6974"/>
                </a:lnTo>
                <a:cubicBezTo>
                  <a:pt x="18695" y="6974"/>
                  <a:pt x="18695" y="6974"/>
                  <a:pt x="18695" y="6974"/>
                </a:cubicBezTo>
                <a:cubicBezTo>
                  <a:pt x="18703" y="6383"/>
                  <a:pt x="18703" y="6383"/>
                  <a:pt x="18703" y="6383"/>
                </a:cubicBezTo>
                <a:cubicBezTo>
                  <a:pt x="18324" y="6353"/>
                  <a:pt x="18324" y="6353"/>
                  <a:pt x="18324" y="6353"/>
                </a:cubicBezTo>
                <a:cubicBezTo>
                  <a:pt x="18316" y="6209"/>
                  <a:pt x="18316" y="6209"/>
                  <a:pt x="18316" y="6209"/>
                </a:cubicBezTo>
                <a:cubicBezTo>
                  <a:pt x="18195" y="6156"/>
                  <a:pt x="18195" y="6156"/>
                  <a:pt x="18195" y="6156"/>
                </a:cubicBezTo>
                <a:cubicBezTo>
                  <a:pt x="18187" y="5155"/>
                  <a:pt x="18187" y="5155"/>
                  <a:pt x="18187" y="5155"/>
                </a:cubicBezTo>
                <a:cubicBezTo>
                  <a:pt x="18180" y="3396"/>
                  <a:pt x="18180" y="3396"/>
                  <a:pt x="18180" y="3396"/>
                </a:cubicBezTo>
                <a:cubicBezTo>
                  <a:pt x="18202" y="3396"/>
                  <a:pt x="18202" y="3396"/>
                  <a:pt x="18202" y="3396"/>
                </a:cubicBezTo>
                <a:cubicBezTo>
                  <a:pt x="18202" y="3366"/>
                  <a:pt x="18202" y="3366"/>
                  <a:pt x="18202" y="3366"/>
                </a:cubicBezTo>
                <a:cubicBezTo>
                  <a:pt x="18202" y="3358"/>
                  <a:pt x="17876" y="3176"/>
                  <a:pt x="17876" y="3176"/>
                </a:cubicBezTo>
                <a:cubicBezTo>
                  <a:pt x="17459" y="3146"/>
                  <a:pt x="17459" y="3146"/>
                  <a:pt x="17459" y="3146"/>
                </a:cubicBezTo>
                <a:cubicBezTo>
                  <a:pt x="17452" y="1972"/>
                  <a:pt x="17452" y="1972"/>
                  <a:pt x="17452" y="1972"/>
                </a:cubicBezTo>
                <a:cubicBezTo>
                  <a:pt x="17361" y="1911"/>
                  <a:pt x="17361" y="1911"/>
                  <a:pt x="17361" y="1911"/>
                </a:cubicBezTo>
                <a:cubicBezTo>
                  <a:pt x="17346" y="622"/>
                  <a:pt x="17346" y="622"/>
                  <a:pt x="17346" y="622"/>
                </a:cubicBezTo>
                <a:cubicBezTo>
                  <a:pt x="17255" y="577"/>
                  <a:pt x="17255" y="577"/>
                  <a:pt x="17255" y="577"/>
                </a:cubicBezTo>
                <a:cubicBezTo>
                  <a:pt x="17247" y="501"/>
                  <a:pt x="17247" y="501"/>
                  <a:pt x="17247" y="501"/>
                </a:cubicBezTo>
                <a:cubicBezTo>
                  <a:pt x="17118" y="433"/>
                  <a:pt x="17118" y="433"/>
                  <a:pt x="17118" y="433"/>
                </a:cubicBezTo>
                <a:cubicBezTo>
                  <a:pt x="16534" y="433"/>
                  <a:pt x="16534" y="433"/>
                  <a:pt x="16534" y="433"/>
                </a:cubicBezTo>
                <a:cubicBezTo>
                  <a:pt x="16330" y="516"/>
                  <a:pt x="16330" y="516"/>
                  <a:pt x="16330" y="516"/>
                </a:cubicBezTo>
                <a:cubicBezTo>
                  <a:pt x="16322" y="584"/>
                  <a:pt x="16322" y="584"/>
                  <a:pt x="16322" y="584"/>
                </a:cubicBezTo>
                <a:cubicBezTo>
                  <a:pt x="16224" y="637"/>
                  <a:pt x="16224" y="637"/>
                  <a:pt x="16224" y="637"/>
                </a:cubicBezTo>
                <a:cubicBezTo>
                  <a:pt x="16239" y="2176"/>
                  <a:pt x="16239" y="2176"/>
                  <a:pt x="16239" y="2176"/>
                </a:cubicBezTo>
                <a:cubicBezTo>
                  <a:pt x="15564" y="2207"/>
                  <a:pt x="15564" y="2207"/>
                  <a:pt x="15564" y="2207"/>
                </a:cubicBezTo>
                <a:cubicBezTo>
                  <a:pt x="14995" y="2427"/>
                  <a:pt x="14995" y="2427"/>
                  <a:pt x="14995" y="2427"/>
                </a:cubicBezTo>
                <a:cubicBezTo>
                  <a:pt x="14912" y="2850"/>
                  <a:pt x="14912" y="2850"/>
                  <a:pt x="14912" y="2850"/>
                </a:cubicBezTo>
                <a:cubicBezTo>
                  <a:pt x="14912" y="2896"/>
                  <a:pt x="14912" y="2896"/>
                  <a:pt x="14912" y="2896"/>
                </a:cubicBezTo>
                <a:cubicBezTo>
                  <a:pt x="14950" y="2896"/>
                  <a:pt x="14950" y="2896"/>
                  <a:pt x="14950" y="2896"/>
                </a:cubicBezTo>
                <a:cubicBezTo>
                  <a:pt x="14950" y="3525"/>
                  <a:pt x="14950" y="3525"/>
                  <a:pt x="14950" y="3525"/>
                </a:cubicBezTo>
                <a:cubicBezTo>
                  <a:pt x="14730" y="3510"/>
                  <a:pt x="14730" y="3510"/>
                  <a:pt x="14730" y="3510"/>
                </a:cubicBezTo>
                <a:cubicBezTo>
                  <a:pt x="14707" y="3116"/>
                  <a:pt x="14707" y="3116"/>
                  <a:pt x="14707" y="3116"/>
                </a:cubicBezTo>
                <a:cubicBezTo>
                  <a:pt x="14616" y="3116"/>
                  <a:pt x="14616" y="3116"/>
                  <a:pt x="14616" y="3116"/>
                </a:cubicBezTo>
                <a:cubicBezTo>
                  <a:pt x="14601" y="2896"/>
                  <a:pt x="14601" y="2896"/>
                  <a:pt x="14601" y="2896"/>
                </a:cubicBezTo>
                <a:cubicBezTo>
                  <a:pt x="14290" y="2873"/>
                  <a:pt x="14290" y="2873"/>
                  <a:pt x="14290" y="2873"/>
                </a:cubicBezTo>
                <a:cubicBezTo>
                  <a:pt x="14290" y="2789"/>
                  <a:pt x="14290" y="2789"/>
                  <a:pt x="14290" y="2789"/>
                </a:cubicBezTo>
                <a:cubicBezTo>
                  <a:pt x="13866" y="2759"/>
                  <a:pt x="13866" y="2759"/>
                  <a:pt x="13866" y="2759"/>
                </a:cubicBezTo>
                <a:cubicBezTo>
                  <a:pt x="13858" y="2010"/>
                  <a:pt x="13858" y="2010"/>
                  <a:pt x="13858" y="2010"/>
                </a:cubicBezTo>
                <a:cubicBezTo>
                  <a:pt x="13070" y="1926"/>
                  <a:pt x="13070" y="1926"/>
                  <a:pt x="13070" y="1926"/>
                </a:cubicBezTo>
                <a:cubicBezTo>
                  <a:pt x="12554" y="2116"/>
                  <a:pt x="12554" y="2116"/>
                  <a:pt x="12554" y="2116"/>
                </a:cubicBezTo>
                <a:cubicBezTo>
                  <a:pt x="12562" y="4275"/>
                  <a:pt x="12562" y="4275"/>
                  <a:pt x="12562" y="4275"/>
                </a:cubicBezTo>
                <a:cubicBezTo>
                  <a:pt x="12410" y="4268"/>
                  <a:pt x="12410" y="4268"/>
                  <a:pt x="12410" y="4268"/>
                </a:cubicBezTo>
                <a:cubicBezTo>
                  <a:pt x="12395" y="3100"/>
                  <a:pt x="12395" y="3100"/>
                  <a:pt x="12395" y="3100"/>
                </a:cubicBezTo>
                <a:cubicBezTo>
                  <a:pt x="11273" y="3002"/>
                  <a:pt x="11273" y="3002"/>
                  <a:pt x="11273" y="3002"/>
                </a:cubicBezTo>
                <a:cubicBezTo>
                  <a:pt x="10924" y="3138"/>
                  <a:pt x="10924" y="3138"/>
                  <a:pt x="10924" y="3138"/>
                </a:cubicBezTo>
                <a:cubicBezTo>
                  <a:pt x="10932" y="4988"/>
                  <a:pt x="10932" y="4988"/>
                  <a:pt x="10932" y="4988"/>
                </a:cubicBezTo>
                <a:cubicBezTo>
                  <a:pt x="10841" y="4935"/>
                  <a:pt x="10841" y="4935"/>
                  <a:pt x="10841" y="4935"/>
                </a:cubicBezTo>
                <a:cubicBezTo>
                  <a:pt x="10704" y="4928"/>
                  <a:pt x="10704" y="4928"/>
                  <a:pt x="10704" y="4928"/>
                </a:cubicBezTo>
                <a:cubicBezTo>
                  <a:pt x="10689" y="1653"/>
                  <a:pt x="10689" y="1653"/>
                  <a:pt x="10689" y="1653"/>
                </a:cubicBezTo>
                <a:cubicBezTo>
                  <a:pt x="10598" y="1631"/>
                  <a:pt x="10598" y="1631"/>
                  <a:pt x="10598" y="1631"/>
                </a:cubicBezTo>
                <a:cubicBezTo>
                  <a:pt x="10590" y="774"/>
                  <a:pt x="10590" y="774"/>
                  <a:pt x="10590" y="774"/>
                </a:cubicBezTo>
                <a:cubicBezTo>
                  <a:pt x="10590" y="774"/>
                  <a:pt x="10590" y="751"/>
                  <a:pt x="10560" y="713"/>
                </a:cubicBezTo>
                <a:cubicBezTo>
                  <a:pt x="10537" y="675"/>
                  <a:pt x="10378" y="607"/>
                  <a:pt x="10378" y="607"/>
                </a:cubicBezTo>
                <a:cubicBezTo>
                  <a:pt x="10371" y="508"/>
                  <a:pt x="10371" y="508"/>
                  <a:pt x="10371" y="508"/>
                </a:cubicBezTo>
                <a:cubicBezTo>
                  <a:pt x="10014" y="145"/>
                  <a:pt x="10014" y="145"/>
                  <a:pt x="10014" y="145"/>
                </a:cubicBezTo>
                <a:cubicBezTo>
                  <a:pt x="10007" y="0"/>
                  <a:pt x="10007" y="0"/>
                  <a:pt x="10007" y="0"/>
                </a:cubicBezTo>
                <a:cubicBezTo>
                  <a:pt x="9893" y="8"/>
                  <a:pt x="9893" y="8"/>
                  <a:pt x="9893" y="8"/>
                </a:cubicBezTo>
                <a:cubicBezTo>
                  <a:pt x="9878" y="145"/>
                  <a:pt x="9878" y="145"/>
                  <a:pt x="9878" y="145"/>
                </a:cubicBezTo>
                <a:cubicBezTo>
                  <a:pt x="9582" y="539"/>
                  <a:pt x="9582" y="539"/>
                  <a:pt x="9582" y="539"/>
                </a:cubicBezTo>
                <a:cubicBezTo>
                  <a:pt x="9582" y="539"/>
                  <a:pt x="9453" y="531"/>
                  <a:pt x="9415" y="569"/>
                </a:cubicBezTo>
                <a:cubicBezTo>
                  <a:pt x="9377" y="607"/>
                  <a:pt x="9324" y="744"/>
                  <a:pt x="9317" y="789"/>
                </a:cubicBezTo>
                <a:cubicBezTo>
                  <a:pt x="9309" y="827"/>
                  <a:pt x="9317" y="1737"/>
                  <a:pt x="9317" y="1737"/>
                </a:cubicBezTo>
                <a:cubicBezTo>
                  <a:pt x="9241" y="1790"/>
                  <a:pt x="9241" y="1790"/>
                  <a:pt x="9241" y="1790"/>
                </a:cubicBezTo>
                <a:cubicBezTo>
                  <a:pt x="9233" y="3517"/>
                  <a:pt x="9233" y="3517"/>
                  <a:pt x="9233" y="3517"/>
                </a:cubicBezTo>
                <a:cubicBezTo>
                  <a:pt x="8938" y="3495"/>
                  <a:pt x="8938" y="3495"/>
                  <a:pt x="8938" y="3495"/>
                </a:cubicBezTo>
                <a:cubicBezTo>
                  <a:pt x="8673" y="3608"/>
                  <a:pt x="8673" y="3608"/>
                  <a:pt x="8673" y="3608"/>
                </a:cubicBezTo>
                <a:cubicBezTo>
                  <a:pt x="8681" y="4147"/>
                  <a:pt x="8681" y="4147"/>
                  <a:pt x="8681" y="4147"/>
                </a:cubicBezTo>
                <a:cubicBezTo>
                  <a:pt x="8582" y="4192"/>
                  <a:pt x="8582" y="4192"/>
                  <a:pt x="8582" y="4192"/>
                </a:cubicBezTo>
                <a:cubicBezTo>
                  <a:pt x="8590" y="4268"/>
                  <a:pt x="8590" y="4268"/>
                  <a:pt x="8590" y="4268"/>
                </a:cubicBezTo>
                <a:cubicBezTo>
                  <a:pt x="8514" y="4298"/>
                  <a:pt x="8514" y="4298"/>
                  <a:pt x="8514" y="4298"/>
                </a:cubicBezTo>
                <a:cubicBezTo>
                  <a:pt x="8522" y="4685"/>
                  <a:pt x="8522" y="4685"/>
                  <a:pt x="8522" y="4685"/>
                </a:cubicBezTo>
                <a:cubicBezTo>
                  <a:pt x="8469" y="4685"/>
                  <a:pt x="8469" y="4685"/>
                  <a:pt x="8469" y="4685"/>
                </a:cubicBezTo>
                <a:cubicBezTo>
                  <a:pt x="8469" y="1555"/>
                  <a:pt x="8469" y="1555"/>
                  <a:pt x="8469" y="1555"/>
                </a:cubicBezTo>
                <a:cubicBezTo>
                  <a:pt x="8302" y="1517"/>
                  <a:pt x="8302" y="1517"/>
                  <a:pt x="8302" y="1517"/>
                </a:cubicBezTo>
                <a:cubicBezTo>
                  <a:pt x="8294" y="910"/>
                  <a:pt x="8294" y="910"/>
                  <a:pt x="8294" y="910"/>
                </a:cubicBezTo>
                <a:cubicBezTo>
                  <a:pt x="6626" y="759"/>
                  <a:pt x="6626" y="759"/>
                  <a:pt x="6626" y="759"/>
                </a:cubicBezTo>
                <a:cubicBezTo>
                  <a:pt x="6528" y="827"/>
                  <a:pt x="6528" y="827"/>
                  <a:pt x="6528" y="827"/>
                </a:cubicBezTo>
                <a:cubicBezTo>
                  <a:pt x="6528" y="1032"/>
                  <a:pt x="6528" y="1032"/>
                  <a:pt x="6528" y="1032"/>
                </a:cubicBezTo>
                <a:cubicBezTo>
                  <a:pt x="6437" y="1100"/>
                  <a:pt x="6437" y="1100"/>
                  <a:pt x="6437" y="1100"/>
                </a:cubicBezTo>
                <a:cubicBezTo>
                  <a:pt x="6414" y="2449"/>
                  <a:pt x="6414" y="2449"/>
                  <a:pt x="6414" y="2449"/>
                </a:cubicBezTo>
                <a:cubicBezTo>
                  <a:pt x="6164" y="2427"/>
                  <a:pt x="6164" y="2427"/>
                  <a:pt x="6164" y="2427"/>
                </a:cubicBezTo>
                <a:cubicBezTo>
                  <a:pt x="5921" y="2608"/>
                  <a:pt x="5921" y="2608"/>
                  <a:pt x="5921" y="2608"/>
                </a:cubicBezTo>
                <a:cubicBezTo>
                  <a:pt x="5914" y="3479"/>
                  <a:pt x="5914" y="3479"/>
                  <a:pt x="5914" y="3479"/>
                </a:cubicBezTo>
                <a:cubicBezTo>
                  <a:pt x="5261" y="3457"/>
                  <a:pt x="5261" y="3457"/>
                  <a:pt x="5261" y="3457"/>
                </a:cubicBezTo>
                <a:cubicBezTo>
                  <a:pt x="5079" y="3593"/>
                  <a:pt x="5079" y="3593"/>
                  <a:pt x="5079" y="3593"/>
                </a:cubicBezTo>
                <a:cubicBezTo>
                  <a:pt x="5072" y="3699"/>
                  <a:pt x="5072" y="3699"/>
                  <a:pt x="5072" y="3699"/>
                </a:cubicBezTo>
                <a:cubicBezTo>
                  <a:pt x="5034" y="3715"/>
                  <a:pt x="5034" y="3715"/>
                  <a:pt x="5034" y="3715"/>
                </a:cubicBezTo>
                <a:cubicBezTo>
                  <a:pt x="5034" y="5784"/>
                  <a:pt x="5034" y="5784"/>
                  <a:pt x="5034" y="5784"/>
                </a:cubicBezTo>
                <a:cubicBezTo>
                  <a:pt x="4951" y="5784"/>
                  <a:pt x="4951" y="5784"/>
                  <a:pt x="4951" y="5784"/>
                </a:cubicBezTo>
                <a:cubicBezTo>
                  <a:pt x="4951" y="5488"/>
                  <a:pt x="4951" y="5488"/>
                  <a:pt x="4951" y="5488"/>
                </a:cubicBezTo>
                <a:cubicBezTo>
                  <a:pt x="4700" y="5481"/>
                  <a:pt x="4700" y="5481"/>
                  <a:pt x="4700" y="5481"/>
                </a:cubicBezTo>
                <a:cubicBezTo>
                  <a:pt x="4693" y="5079"/>
                  <a:pt x="4693" y="5079"/>
                  <a:pt x="4693" y="5079"/>
                </a:cubicBezTo>
                <a:cubicBezTo>
                  <a:pt x="4632" y="5049"/>
                  <a:pt x="4632" y="5049"/>
                  <a:pt x="4632" y="5049"/>
                </a:cubicBezTo>
                <a:cubicBezTo>
                  <a:pt x="4647" y="2328"/>
                  <a:pt x="4647" y="2328"/>
                  <a:pt x="4647" y="2328"/>
                </a:cubicBezTo>
                <a:cubicBezTo>
                  <a:pt x="4602" y="2305"/>
                  <a:pt x="4602" y="2305"/>
                  <a:pt x="4602" y="2305"/>
                </a:cubicBezTo>
                <a:cubicBezTo>
                  <a:pt x="4602" y="2048"/>
                  <a:pt x="4602" y="2048"/>
                  <a:pt x="4602" y="2048"/>
                </a:cubicBezTo>
                <a:cubicBezTo>
                  <a:pt x="3980" y="1987"/>
                  <a:pt x="3980" y="1987"/>
                  <a:pt x="3980" y="1987"/>
                </a:cubicBezTo>
                <a:cubicBezTo>
                  <a:pt x="3851" y="2108"/>
                  <a:pt x="3851" y="2108"/>
                  <a:pt x="3851" y="2108"/>
                </a:cubicBezTo>
                <a:cubicBezTo>
                  <a:pt x="3791" y="2176"/>
                  <a:pt x="3791" y="2176"/>
                  <a:pt x="3791" y="2176"/>
                </a:cubicBezTo>
                <a:cubicBezTo>
                  <a:pt x="3791" y="2358"/>
                  <a:pt x="3791" y="2358"/>
                  <a:pt x="3791" y="2358"/>
                </a:cubicBezTo>
                <a:cubicBezTo>
                  <a:pt x="3722" y="2434"/>
                  <a:pt x="3722" y="2434"/>
                  <a:pt x="3722" y="2434"/>
                </a:cubicBezTo>
                <a:cubicBezTo>
                  <a:pt x="3722" y="4253"/>
                  <a:pt x="3722" y="4253"/>
                  <a:pt x="3722" y="4253"/>
                </a:cubicBezTo>
                <a:cubicBezTo>
                  <a:pt x="3525" y="4245"/>
                  <a:pt x="3525" y="4245"/>
                  <a:pt x="3525" y="4245"/>
                </a:cubicBezTo>
                <a:cubicBezTo>
                  <a:pt x="3510" y="4154"/>
                  <a:pt x="3510" y="4154"/>
                  <a:pt x="3510" y="4154"/>
                </a:cubicBezTo>
                <a:cubicBezTo>
                  <a:pt x="3108" y="4093"/>
                  <a:pt x="3108" y="4093"/>
                  <a:pt x="3108" y="4093"/>
                </a:cubicBezTo>
                <a:cubicBezTo>
                  <a:pt x="3063" y="4124"/>
                  <a:pt x="3063" y="4124"/>
                  <a:pt x="3063" y="4124"/>
                </a:cubicBezTo>
                <a:cubicBezTo>
                  <a:pt x="3063" y="4207"/>
                  <a:pt x="3063" y="4207"/>
                  <a:pt x="3063" y="4207"/>
                </a:cubicBezTo>
                <a:cubicBezTo>
                  <a:pt x="2896" y="4192"/>
                  <a:pt x="2896" y="4192"/>
                  <a:pt x="2896" y="4192"/>
                </a:cubicBezTo>
                <a:cubicBezTo>
                  <a:pt x="2881" y="2919"/>
                  <a:pt x="2881" y="2919"/>
                  <a:pt x="2881" y="2919"/>
                </a:cubicBezTo>
                <a:cubicBezTo>
                  <a:pt x="2775" y="2903"/>
                  <a:pt x="2775" y="2903"/>
                  <a:pt x="2775" y="2903"/>
                </a:cubicBezTo>
                <a:cubicBezTo>
                  <a:pt x="2760" y="2653"/>
                  <a:pt x="2760" y="2653"/>
                  <a:pt x="2760" y="2653"/>
                </a:cubicBezTo>
                <a:cubicBezTo>
                  <a:pt x="2562" y="2381"/>
                  <a:pt x="2562" y="2381"/>
                  <a:pt x="2562" y="2381"/>
                </a:cubicBezTo>
                <a:cubicBezTo>
                  <a:pt x="2001" y="2343"/>
                  <a:pt x="2001" y="2343"/>
                  <a:pt x="2001" y="2343"/>
                </a:cubicBezTo>
                <a:cubicBezTo>
                  <a:pt x="1743" y="2691"/>
                  <a:pt x="1743" y="2691"/>
                  <a:pt x="1743" y="2691"/>
                </a:cubicBezTo>
                <a:cubicBezTo>
                  <a:pt x="1728" y="2805"/>
                  <a:pt x="1728" y="2805"/>
                  <a:pt x="1728" y="2805"/>
                </a:cubicBezTo>
                <a:cubicBezTo>
                  <a:pt x="1630" y="2926"/>
                  <a:pt x="1630" y="2926"/>
                  <a:pt x="1630" y="2926"/>
                </a:cubicBezTo>
                <a:cubicBezTo>
                  <a:pt x="1615" y="4382"/>
                  <a:pt x="1615" y="4382"/>
                  <a:pt x="1615" y="4382"/>
                </a:cubicBezTo>
                <a:cubicBezTo>
                  <a:pt x="1561" y="4366"/>
                  <a:pt x="1561" y="4366"/>
                  <a:pt x="1561" y="4366"/>
                </a:cubicBezTo>
                <a:cubicBezTo>
                  <a:pt x="1561" y="3548"/>
                  <a:pt x="1561" y="3548"/>
                  <a:pt x="1561" y="3548"/>
                </a:cubicBezTo>
                <a:cubicBezTo>
                  <a:pt x="1524" y="3495"/>
                  <a:pt x="1524" y="3495"/>
                  <a:pt x="1524" y="3495"/>
                </a:cubicBezTo>
                <a:cubicBezTo>
                  <a:pt x="1524" y="3495"/>
                  <a:pt x="1493" y="3343"/>
                  <a:pt x="1448" y="3267"/>
                </a:cubicBezTo>
                <a:cubicBezTo>
                  <a:pt x="1395" y="3191"/>
                  <a:pt x="1213" y="3100"/>
                  <a:pt x="1061" y="3222"/>
                </a:cubicBezTo>
                <a:cubicBezTo>
                  <a:pt x="917" y="3343"/>
                  <a:pt x="849" y="3639"/>
                  <a:pt x="849" y="3639"/>
                </a:cubicBezTo>
                <a:cubicBezTo>
                  <a:pt x="849" y="3639"/>
                  <a:pt x="803" y="3639"/>
                  <a:pt x="728" y="3707"/>
                </a:cubicBezTo>
                <a:cubicBezTo>
                  <a:pt x="652" y="3775"/>
                  <a:pt x="576" y="3995"/>
                  <a:pt x="576" y="3995"/>
                </a:cubicBezTo>
                <a:cubicBezTo>
                  <a:pt x="212" y="4010"/>
                  <a:pt x="212" y="4010"/>
                  <a:pt x="212" y="4010"/>
                </a:cubicBezTo>
                <a:cubicBezTo>
                  <a:pt x="212" y="4086"/>
                  <a:pt x="212" y="4086"/>
                  <a:pt x="212" y="4086"/>
                </a:cubicBezTo>
                <a:cubicBezTo>
                  <a:pt x="30" y="4093"/>
                  <a:pt x="30" y="4093"/>
                  <a:pt x="30" y="4093"/>
                </a:cubicBezTo>
                <a:cubicBezTo>
                  <a:pt x="0" y="4132"/>
                  <a:pt x="0" y="4132"/>
                  <a:pt x="0" y="4132"/>
                </a:cubicBezTo>
                <a:lnTo>
                  <a:pt x="0" y="6974"/>
                </a:lnTo>
              </a:path>
            </a:pathLst>
          </a:custGeom>
          <a:solidFill>
            <a:schemeClr val="tx1">
              <a:alpha val="50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grpSp>
        <p:nvGrpSpPr>
          <p:cNvPr id="65" name="Group 64"/>
          <p:cNvGrpSpPr/>
          <p:nvPr/>
        </p:nvGrpSpPr>
        <p:grpSpPr>
          <a:xfrm>
            <a:off x="7715605" y="3957628"/>
            <a:ext cx="8023400" cy="9545233"/>
            <a:chOff x="10158301" y="5103346"/>
            <a:chExt cx="5749925" cy="6840538"/>
          </a:xfrm>
        </p:grpSpPr>
        <p:sp>
          <p:nvSpPr>
            <p:cNvPr id="6" name="Freeform 1"/>
            <p:cNvSpPr>
              <a:spLocks noChangeArrowheads="1"/>
            </p:cNvSpPr>
            <p:nvPr/>
          </p:nvSpPr>
          <p:spPr bwMode="auto">
            <a:xfrm rot="5400000">
              <a:off x="10332926" y="5805021"/>
              <a:ext cx="1316038" cy="1665287"/>
            </a:xfrm>
            <a:custGeom>
              <a:avLst/>
              <a:gdLst>
                <a:gd name="T0" fmla="*/ 0 w 3655"/>
                <a:gd name="T1" fmla="*/ 0 h 4624"/>
                <a:gd name="T2" fmla="*/ 556 w 3655"/>
                <a:gd name="T3" fmla="*/ 4598 h 4624"/>
                <a:gd name="T4" fmla="*/ 1851 w 3655"/>
                <a:gd name="T5" fmla="*/ 3001 h 4624"/>
                <a:gd name="T6" fmla="*/ 3654 w 3655"/>
                <a:gd name="T7" fmla="*/ 4623 h 4624"/>
                <a:gd name="T8" fmla="*/ 3049 w 3655"/>
                <a:gd name="T9" fmla="*/ 218 h 4624"/>
                <a:gd name="T10" fmla="*/ 0 w 3655"/>
                <a:gd name="T11" fmla="*/ 0 h 4624"/>
              </a:gdLst>
              <a:ahLst/>
              <a:cxnLst>
                <a:cxn ang="0">
                  <a:pos x="T0" y="T1"/>
                </a:cxn>
                <a:cxn ang="0">
                  <a:pos x="T2" y="T3"/>
                </a:cxn>
                <a:cxn ang="0">
                  <a:pos x="T4" y="T5"/>
                </a:cxn>
                <a:cxn ang="0">
                  <a:pos x="T6" y="T7"/>
                </a:cxn>
                <a:cxn ang="0">
                  <a:pos x="T8" y="T9"/>
                </a:cxn>
                <a:cxn ang="0">
                  <a:pos x="T10" y="T11"/>
                </a:cxn>
              </a:cxnLst>
              <a:rect l="0" t="0" r="r" b="b"/>
              <a:pathLst>
                <a:path w="3655" h="4624">
                  <a:moveTo>
                    <a:pt x="0" y="0"/>
                  </a:moveTo>
                  <a:lnTo>
                    <a:pt x="556" y="4598"/>
                  </a:lnTo>
                  <a:lnTo>
                    <a:pt x="1851" y="3001"/>
                  </a:lnTo>
                  <a:lnTo>
                    <a:pt x="3654" y="4623"/>
                  </a:lnTo>
                  <a:lnTo>
                    <a:pt x="3049" y="218"/>
                  </a:lnTo>
                  <a:lnTo>
                    <a:pt x="0" y="0"/>
                  </a:lnTo>
                </a:path>
              </a:pathLst>
            </a:custGeom>
            <a:solidFill>
              <a:schemeClr val="tx2">
                <a:lumMod val="75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7" name="Freeform 2"/>
            <p:cNvSpPr>
              <a:spLocks noChangeArrowheads="1"/>
            </p:cNvSpPr>
            <p:nvPr/>
          </p:nvSpPr>
          <p:spPr bwMode="auto">
            <a:xfrm rot="5400000">
              <a:off x="10713926" y="5955834"/>
              <a:ext cx="1490662" cy="754062"/>
            </a:xfrm>
            <a:custGeom>
              <a:avLst/>
              <a:gdLst>
                <a:gd name="T0" fmla="*/ 496 w 4140"/>
                <a:gd name="T1" fmla="*/ 0 h 2094"/>
                <a:gd name="T2" fmla="*/ 0 w 4140"/>
                <a:gd name="T3" fmla="*/ 1839 h 2094"/>
                <a:gd name="T4" fmla="*/ 3207 w 4140"/>
                <a:gd name="T5" fmla="*/ 2093 h 2094"/>
                <a:gd name="T6" fmla="*/ 4139 w 4140"/>
                <a:gd name="T7" fmla="*/ 254 h 2094"/>
                <a:gd name="T8" fmla="*/ 496 w 4140"/>
                <a:gd name="T9" fmla="*/ 0 h 2094"/>
              </a:gdLst>
              <a:ahLst/>
              <a:cxnLst>
                <a:cxn ang="0">
                  <a:pos x="T0" y="T1"/>
                </a:cxn>
                <a:cxn ang="0">
                  <a:pos x="T2" y="T3"/>
                </a:cxn>
                <a:cxn ang="0">
                  <a:pos x="T4" y="T5"/>
                </a:cxn>
                <a:cxn ang="0">
                  <a:pos x="T6" y="T7"/>
                </a:cxn>
                <a:cxn ang="0">
                  <a:pos x="T8" y="T9"/>
                </a:cxn>
              </a:cxnLst>
              <a:rect l="0" t="0" r="r" b="b"/>
              <a:pathLst>
                <a:path w="4140" h="2094">
                  <a:moveTo>
                    <a:pt x="496" y="0"/>
                  </a:moveTo>
                  <a:lnTo>
                    <a:pt x="0" y="1839"/>
                  </a:lnTo>
                  <a:lnTo>
                    <a:pt x="3207" y="2093"/>
                  </a:lnTo>
                  <a:lnTo>
                    <a:pt x="4139" y="254"/>
                  </a:lnTo>
                  <a:lnTo>
                    <a:pt x="496" y="0"/>
                  </a:lnTo>
                </a:path>
              </a:pathLst>
            </a:custGeom>
            <a:solidFill>
              <a:schemeClr val="tx2">
                <a:lumMod val="50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8" name="Freeform 3"/>
            <p:cNvSpPr>
              <a:spLocks noChangeArrowheads="1"/>
            </p:cNvSpPr>
            <p:nvPr/>
          </p:nvSpPr>
          <p:spPr bwMode="auto">
            <a:xfrm rot="5400000">
              <a:off x="11633089" y="4614396"/>
              <a:ext cx="1568450" cy="2670175"/>
            </a:xfrm>
            <a:custGeom>
              <a:avLst/>
              <a:gdLst>
                <a:gd name="T0" fmla="*/ 0 w 4357"/>
                <a:gd name="T1" fmla="*/ 49 h 7418"/>
                <a:gd name="T2" fmla="*/ 3448 w 4357"/>
                <a:gd name="T3" fmla="*/ 0 h 7418"/>
                <a:gd name="T4" fmla="*/ 4356 w 4357"/>
                <a:gd name="T5" fmla="*/ 7417 h 7418"/>
                <a:gd name="T6" fmla="*/ 1149 w 4357"/>
                <a:gd name="T7" fmla="*/ 7163 h 7418"/>
                <a:gd name="T8" fmla="*/ 0 w 4357"/>
                <a:gd name="T9" fmla="*/ 49 h 7418"/>
              </a:gdLst>
              <a:ahLst/>
              <a:cxnLst>
                <a:cxn ang="0">
                  <a:pos x="T0" y="T1"/>
                </a:cxn>
                <a:cxn ang="0">
                  <a:pos x="T2" y="T3"/>
                </a:cxn>
                <a:cxn ang="0">
                  <a:pos x="T4" y="T5"/>
                </a:cxn>
                <a:cxn ang="0">
                  <a:pos x="T6" y="T7"/>
                </a:cxn>
                <a:cxn ang="0">
                  <a:pos x="T8" y="T9"/>
                </a:cxn>
              </a:cxnLst>
              <a:rect l="0" t="0" r="r" b="b"/>
              <a:pathLst>
                <a:path w="4357" h="7418">
                  <a:moveTo>
                    <a:pt x="0" y="49"/>
                  </a:moveTo>
                  <a:lnTo>
                    <a:pt x="3448" y="0"/>
                  </a:lnTo>
                  <a:lnTo>
                    <a:pt x="4356" y="7417"/>
                  </a:lnTo>
                  <a:lnTo>
                    <a:pt x="1149" y="7163"/>
                  </a:lnTo>
                  <a:lnTo>
                    <a:pt x="0" y="49"/>
                  </a:lnTo>
                </a:path>
              </a:pathLst>
            </a:custGeom>
            <a:solidFill>
              <a:schemeClr val="tx2"/>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64" name="Freeform 63"/>
            <p:cNvSpPr>
              <a:spLocks noChangeArrowheads="1"/>
            </p:cNvSpPr>
            <p:nvPr/>
          </p:nvSpPr>
          <p:spPr bwMode="auto">
            <a:xfrm rot="5400000">
              <a:off x="12101029" y="5046968"/>
              <a:ext cx="694838" cy="1868127"/>
            </a:xfrm>
            <a:custGeom>
              <a:avLst/>
              <a:gdLst>
                <a:gd name="connsiteX0" fmla="*/ 210648 w 694838"/>
                <a:gd name="connsiteY0" fmla="*/ 1729044 h 1868127"/>
                <a:gd name="connsiteX1" fmla="*/ 210648 w 694838"/>
                <a:gd name="connsiteY1" fmla="*/ 1724731 h 1868127"/>
                <a:gd name="connsiteX2" fmla="*/ 232576 w 694838"/>
                <a:gd name="connsiteY2" fmla="*/ 1650697 h 1868127"/>
                <a:gd name="connsiteX3" fmla="*/ 315256 w 694838"/>
                <a:gd name="connsiteY3" fmla="*/ 1628774 h 1868127"/>
                <a:gd name="connsiteX4" fmla="*/ 319570 w 694838"/>
                <a:gd name="connsiteY4" fmla="*/ 1628774 h 1868127"/>
                <a:gd name="connsiteX5" fmla="*/ 341138 w 694838"/>
                <a:gd name="connsiteY5" fmla="*/ 1681245 h 1868127"/>
                <a:gd name="connsiteX6" fmla="*/ 328197 w 694838"/>
                <a:gd name="connsiteY6" fmla="*/ 1681245 h 1868127"/>
                <a:gd name="connsiteX7" fmla="*/ 306269 w 694838"/>
                <a:gd name="connsiteY7" fmla="*/ 1681245 h 1868127"/>
                <a:gd name="connsiteX8" fmla="*/ 280387 w 694838"/>
                <a:gd name="connsiteY8" fmla="*/ 1685558 h 1868127"/>
                <a:gd name="connsiteX9" fmla="*/ 263132 w 694838"/>
                <a:gd name="connsiteY9" fmla="*/ 1702808 h 1868127"/>
                <a:gd name="connsiteX10" fmla="*/ 258818 w 694838"/>
                <a:gd name="connsiteY10" fmla="*/ 1729044 h 1868127"/>
                <a:gd name="connsiteX11" fmla="*/ 263132 w 694838"/>
                <a:gd name="connsiteY11" fmla="*/ 1733356 h 1868127"/>
                <a:gd name="connsiteX12" fmla="*/ 319570 w 694838"/>
                <a:gd name="connsiteY12" fmla="*/ 1789780 h 1868127"/>
                <a:gd name="connsiteX13" fmla="*/ 332511 w 694838"/>
                <a:gd name="connsiteY13" fmla="*/ 1789780 h 1868127"/>
                <a:gd name="connsiteX14" fmla="*/ 354439 w 694838"/>
                <a:gd name="connsiteY14" fmla="*/ 1785468 h 1868127"/>
                <a:gd name="connsiteX15" fmla="*/ 380681 w 694838"/>
                <a:gd name="connsiteY15" fmla="*/ 1763904 h 1868127"/>
                <a:gd name="connsiteX16" fmla="*/ 445746 w 694838"/>
                <a:gd name="connsiteY16" fmla="*/ 1694183 h 1868127"/>
                <a:gd name="connsiteX17" fmla="*/ 497871 w 694838"/>
                <a:gd name="connsiteY17" fmla="*/ 1655010 h 1868127"/>
                <a:gd name="connsiteX18" fmla="*/ 549995 w 694838"/>
                <a:gd name="connsiteY18" fmla="*/ 1642072 h 1868127"/>
                <a:gd name="connsiteX19" fmla="*/ 567609 w 694838"/>
                <a:gd name="connsiteY19" fmla="*/ 1642072 h 1868127"/>
                <a:gd name="connsiteX20" fmla="*/ 654603 w 694838"/>
                <a:gd name="connsiteY20" fmla="*/ 1681245 h 1868127"/>
                <a:gd name="connsiteX21" fmla="*/ 693786 w 694838"/>
                <a:gd name="connsiteY21" fmla="*/ 1763904 h 1868127"/>
                <a:gd name="connsiteX22" fmla="*/ 667544 w 694838"/>
                <a:gd name="connsiteY22" fmla="*/ 1846564 h 1868127"/>
                <a:gd name="connsiteX23" fmla="*/ 584864 w 694838"/>
                <a:gd name="connsiteY23" fmla="*/ 1868127 h 1868127"/>
                <a:gd name="connsiteX24" fmla="*/ 571923 w 694838"/>
                <a:gd name="connsiteY24" fmla="*/ 1868127 h 1868127"/>
                <a:gd name="connsiteX25" fmla="*/ 549995 w 694838"/>
                <a:gd name="connsiteY25" fmla="*/ 1811703 h 1868127"/>
                <a:gd name="connsiteX26" fmla="*/ 563296 w 694838"/>
                <a:gd name="connsiteY26" fmla="*/ 1811703 h 1868127"/>
                <a:gd name="connsiteX27" fmla="*/ 589178 w 694838"/>
                <a:gd name="connsiteY27" fmla="*/ 1811703 h 1868127"/>
                <a:gd name="connsiteX28" fmla="*/ 619734 w 694838"/>
                <a:gd name="connsiteY28" fmla="*/ 1802718 h 1868127"/>
                <a:gd name="connsiteX29" fmla="*/ 641662 w 694838"/>
                <a:gd name="connsiteY29" fmla="*/ 1785468 h 1868127"/>
                <a:gd name="connsiteX30" fmla="*/ 645976 w 694838"/>
                <a:gd name="connsiteY30" fmla="*/ 1759592 h 1868127"/>
                <a:gd name="connsiteX31" fmla="*/ 624047 w 694838"/>
                <a:gd name="connsiteY31" fmla="*/ 1715746 h 1868127"/>
                <a:gd name="connsiteX32" fmla="*/ 580551 w 694838"/>
                <a:gd name="connsiteY32" fmla="*/ 1702808 h 1868127"/>
                <a:gd name="connsiteX33" fmla="*/ 567609 w 694838"/>
                <a:gd name="connsiteY33" fmla="*/ 1698496 h 1868127"/>
                <a:gd name="connsiteX34" fmla="*/ 558982 w 694838"/>
                <a:gd name="connsiteY34" fmla="*/ 1702808 h 1868127"/>
                <a:gd name="connsiteX35" fmla="*/ 537054 w 694838"/>
                <a:gd name="connsiteY35" fmla="*/ 1707121 h 1868127"/>
                <a:gd name="connsiteX36" fmla="*/ 524113 w 694838"/>
                <a:gd name="connsiteY36" fmla="*/ 1715746 h 1868127"/>
                <a:gd name="connsiteX37" fmla="*/ 506498 w 694838"/>
                <a:gd name="connsiteY37" fmla="*/ 1724731 h 1868127"/>
                <a:gd name="connsiteX38" fmla="*/ 493557 w 694838"/>
                <a:gd name="connsiteY38" fmla="*/ 1741982 h 1868127"/>
                <a:gd name="connsiteX39" fmla="*/ 432805 w 694838"/>
                <a:gd name="connsiteY39" fmla="*/ 1811703 h 1868127"/>
                <a:gd name="connsiteX40" fmla="*/ 389308 w 694838"/>
                <a:gd name="connsiteY40" fmla="*/ 1837579 h 1868127"/>
                <a:gd name="connsiteX41" fmla="*/ 354439 w 694838"/>
                <a:gd name="connsiteY41" fmla="*/ 1846564 h 1868127"/>
                <a:gd name="connsiteX42" fmla="*/ 332511 w 694838"/>
                <a:gd name="connsiteY42" fmla="*/ 1842251 h 1868127"/>
                <a:gd name="connsiteX43" fmla="*/ 249831 w 694838"/>
                <a:gd name="connsiteY43" fmla="*/ 1807390 h 1868127"/>
                <a:gd name="connsiteX44" fmla="*/ 210648 w 694838"/>
                <a:gd name="connsiteY44" fmla="*/ 1729044 h 1868127"/>
                <a:gd name="connsiteX45" fmla="*/ 161884 w 694838"/>
                <a:gd name="connsiteY45" fmla="*/ 1323974 h 1868127"/>
                <a:gd name="connsiteX46" fmla="*/ 480232 w 694838"/>
                <a:gd name="connsiteY46" fmla="*/ 1354658 h 1868127"/>
                <a:gd name="connsiteX47" fmla="*/ 536771 w 694838"/>
                <a:gd name="connsiteY47" fmla="*/ 1363322 h 1868127"/>
                <a:gd name="connsiteX48" fmla="*/ 584667 w 694838"/>
                <a:gd name="connsiteY48" fmla="*/ 1376678 h 1868127"/>
                <a:gd name="connsiteX49" fmla="*/ 619599 w 694838"/>
                <a:gd name="connsiteY49" fmla="*/ 1402669 h 1868127"/>
                <a:gd name="connsiteX50" fmla="*/ 645888 w 694838"/>
                <a:gd name="connsiteY50" fmla="*/ 1437685 h 1868127"/>
                <a:gd name="connsiteX51" fmla="*/ 658852 w 694838"/>
                <a:gd name="connsiteY51" fmla="*/ 1490028 h 1868127"/>
                <a:gd name="connsiteX52" fmla="*/ 654531 w 694838"/>
                <a:gd name="connsiteY52" fmla="*/ 1547064 h 1868127"/>
                <a:gd name="connsiteX53" fmla="*/ 628242 w 694838"/>
                <a:gd name="connsiteY53" fmla="*/ 1582079 h 1868127"/>
                <a:gd name="connsiteX54" fmla="*/ 580346 w 694838"/>
                <a:gd name="connsiteY54" fmla="*/ 1595075 h 1868127"/>
                <a:gd name="connsiteX55" fmla="*/ 554417 w 694838"/>
                <a:gd name="connsiteY55" fmla="*/ 1595075 h 1868127"/>
                <a:gd name="connsiteX56" fmla="*/ 510482 w 694838"/>
                <a:gd name="connsiteY56" fmla="*/ 1595075 h 1868127"/>
                <a:gd name="connsiteX57" fmla="*/ 192494 w 694838"/>
                <a:gd name="connsiteY57" fmla="*/ 1564391 h 1868127"/>
                <a:gd name="connsiteX58" fmla="*/ 188173 w 694838"/>
                <a:gd name="connsiteY58" fmla="*/ 1503384 h 1868127"/>
                <a:gd name="connsiteX59" fmla="*/ 506160 w 694838"/>
                <a:gd name="connsiteY59" fmla="*/ 1533707 h 1868127"/>
                <a:gd name="connsiteX60" fmla="*/ 541092 w 694838"/>
                <a:gd name="connsiteY60" fmla="*/ 1538039 h 1868127"/>
                <a:gd name="connsiteX61" fmla="*/ 549735 w 694838"/>
                <a:gd name="connsiteY61" fmla="*/ 1538039 h 1868127"/>
                <a:gd name="connsiteX62" fmla="*/ 584667 w 694838"/>
                <a:gd name="connsiteY62" fmla="*/ 1533707 h 1868127"/>
                <a:gd name="connsiteX63" fmla="*/ 606634 w 694838"/>
                <a:gd name="connsiteY63" fmla="*/ 1516380 h 1868127"/>
                <a:gd name="connsiteX64" fmla="*/ 610956 w 694838"/>
                <a:gd name="connsiteY64" fmla="*/ 1485696 h 1868127"/>
                <a:gd name="connsiteX65" fmla="*/ 597631 w 694838"/>
                <a:gd name="connsiteY65" fmla="*/ 1455012 h 1868127"/>
                <a:gd name="connsiteX66" fmla="*/ 580346 w 694838"/>
                <a:gd name="connsiteY66" fmla="*/ 1437685 h 1868127"/>
                <a:gd name="connsiteX67" fmla="*/ 558738 w 694838"/>
                <a:gd name="connsiteY67" fmla="*/ 1424689 h 1868127"/>
                <a:gd name="connsiteX68" fmla="*/ 528128 w 694838"/>
                <a:gd name="connsiteY68" fmla="*/ 1416026 h 1868127"/>
                <a:gd name="connsiteX69" fmla="*/ 493196 w 694838"/>
                <a:gd name="connsiteY69" fmla="*/ 1411694 h 1868127"/>
                <a:gd name="connsiteX70" fmla="*/ 170887 w 694838"/>
                <a:gd name="connsiteY70" fmla="*/ 1381010 h 1868127"/>
                <a:gd name="connsiteX71" fmla="*/ 161884 w 694838"/>
                <a:gd name="connsiteY71" fmla="*/ 1323974 h 1868127"/>
                <a:gd name="connsiteX72" fmla="*/ 135182 w 694838"/>
                <a:gd name="connsiteY72" fmla="*/ 1113696 h 1868127"/>
                <a:gd name="connsiteX73" fmla="*/ 140709 w 694838"/>
                <a:gd name="connsiteY73" fmla="*/ 1089237 h 1868127"/>
                <a:gd name="connsiteX74" fmla="*/ 162277 w 694838"/>
                <a:gd name="connsiteY74" fmla="*/ 1058664 h 1868127"/>
                <a:gd name="connsiteX75" fmla="*/ 201460 w 694838"/>
                <a:gd name="connsiteY75" fmla="*/ 1041399 h 1868127"/>
                <a:gd name="connsiteX76" fmla="*/ 227702 w 694838"/>
                <a:gd name="connsiteY76" fmla="*/ 1041399 h 1868127"/>
                <a:gd name="connsiteX77" fmla="*/ 258258 w 694838"/>
                <a:gd name="connsiteY77" fmla="*/ 1041399 h 1868127"/>
                <a:gd name="connsiteX78" fmla="*/ 297082 w 694838"/>
                <a:gd name="connsiteY78" fmla="*/ 1045715 h 1868127"/>
                <a:gd name="connsiteX79" fmla="*/ 301395 w 694838"/>
                <a:gd name="connsiteY79" fmla="*/ 1102186 h 1868127"/>
                <a:gd name="connsiteX80" fmla="*/ 271199 w 694838"/>
                <a:gd name="connsiteY80" fmla="*/ 1102186 h 1868127"/>
                <a:gd name="connsiteX81" fmla="*/ 253585 w 694838"/>
                <a:gd name="connsiteY81" fmla="*/ 1097870 h 1868127"/>
                <a:gd name="connsiteX82" fmla="*/ 236330 w 694838"/>
                <a:gd name="connsiteY82" fmla="*/ 1097870 h 1868127"/>
                <a:gd name="connsiteX83" fmla="*/ 223389 w 694838"/>
                <a:gd name="connsiteY83" fmla="*/ 1097870 h 1868127"/>
                <a:gd name="connsiteX84" fmla="*/ 210088 w 694838"/>
                <a:gd name="connsiteY84" fmla="*/ 1102186 h 1868127"/>
                <a:gd name="connsiteX85" fmla="*/ 201460 w 694838"/>
                <a:gd name="connsiteY85" fmla="*/ 1102186 h 1868127"/>
                <a:gd name="connsiteX86" fmla="*/ 192833 w 694838"/>
                <a:gd name="connsiteY86" fmla="*/ 1111178 h 1868127"/>
                <a:gd name="connsiteX87" fmla="*/ 188519 w 694838"/>
                <a:gd name="connsiteY87" fmla="*/ 1119810 h 1868127"/>
                <a:gd name="connsiteX88" fmla="*/ 184205 w 694838"/>
                <a:gd name="connsiteY88" fmla="*/ 1132759 h 1868127"/>
                <a:gd name="connsiteX89" fmla="*/ 184205 w 694838"/>
                <a:gd name="connsiteY89" fmla="*/ 1145708 h 1868127"/>
                <a:gd name="connsiteX90" fmla="*/ 192833 w 694838"/>
                <a:gd name="connsiteY90" fmla="*/ 1176281 h 1868127"/>
                <a:gd name="connsiteX91" fmla="*/ 210088 w 694838"/>
                <a:gd name="connsiteY91" fmla="*/ 1193546 h 1868127"/>
                <a:gd name="connsiteX92" fmla="*/ 232016 w 694838"/>
                <a:gd name="connsiteY92" fmla="*/ 1206854 h 1868127"/>
                <a:gd name="connsiteX93" fmla="*/ 258258 w 694838"/>
                <a:gd name="connsiteY93" fmla="*/ 1211170 h 1868127"/>
                <a:gd name="connsiteX94" fmla="*/ 292768 w 694838"/>
                <a:gd name="connsiteY94" fmla="*/ 1215487 h 1868127"/>
                <a:gd name="connsiteX95" fmla="*/ 480056 w 694838"/>
                <a:gd name="connsiteY95" fmla="*/ 1232752 h 1868127"/>
                <a:gd name="connsiteX96" fmla="*/ 514566 w 694838"/>
                <a:gd name="connsiteY96" fmla="*/ 1237068 h 1868127"/>
                <a:gd name="connsiteX97" fmla="*/ 554108 w 694838"/>
                <a:gd name="connsiteY97" fmla="*/ 1228435 h 1868127"/>
                <a:gd name="connsiteX98" fmla="*/ 571363 w 694838"/>
                <a:gd name="connsiteY98" fmla="*/ 1184913 h 1868127"/>
                <a:gd name="connsiteX99" fmla="*/ 562736 w 694838"/>
                <a:gd name="connsiteY99" fmla="*/ 1163332 h 1868127"/>
                <a:gd name="connsiteX100" fmla="*/ 554108 w 694838"/>
                <a:gd name="connsiteY100" fmla="*/ 1145708 h 1868127"/>
                <a:gd name="connsiteX101" fmla="*/ 536494 w 694838"/>
                <a:gd name="connsiteY101" fmla="*/ 1137075 h 1868127"/>
                <a:gd name="connsiteX102" fmla="*/ 519239 w 694838"/>
                <a:gd name="connsiteY102" fmla="*/ 1128443 h 1868127"/>
                <a:gd name="connsiteX103" fmla="*/ 492997 w 694838"/>
                <a:gd name="connsiteY103" fmla="*/ 1124127 h 1868127"/>
                <a:gd name="connsiteX104" fmla="*/ 467114 w 694838"/>
                <a:gd name="connsiteY104" fmla="*/ 1119810 h 1868127"/>
                <a:gd name="connsiteX105" fmla="*/ 432245 w 694838"/>
                <a:gd name="connsiteY105" fmla="*/ 1115494 h 1868127"/>
                <a:gd name="connsiteX106" fmla="*/ 427572 w 694838"/>
                <a:gd name="connsiteY106" fmla="*/ 1058664 h 1868127"/>
                <a:gd name="connsiteX107" fmla="*/ 462441 w 694838"/>
                <a:gd name="connsiteY107" fmla="*/ 1062980 h 1868127"/>
                <a:gd name="connsiteX108" fmla="*/ 519239 w 694838"/>
                <a:gd name="connsiteY108" fmla="*/ 1071613 h 1868127"/>
                <a:gd name="connsiteX109" fmla="*/ 567049 w 694838"/>
                <a:gd name="connsiteY109" fmla="*/ 1097870 h 1868127"/>
                <a:gd name="connsiteX110" fmla="*/ 601559 w 694838"/>
                <a:gd name="connsiteY110" fmla="*/ 1132759 h 1868127"/>
                <a:gd name="connsiteX111" fmla="*/ 619174 w 694838"/>
                <a:gd name="connsiteY111" fmla="*/ 1189230 h 1868127"/>
                <a:gd name="connsiteX112" fmla="*/ 619174 w 694838"/>
                <a:gd name="connsiteY112" fmla="*/ 1237068 h 1868127"/>
                <a:gd name="connsiteX113" fmla="*/ 601559 w 694838"/>
                <a:gd name="connsiteY113" fmla="*/ 1271957 h 1868127"/>
                <a:gd name="connsiteX114" fmla="*/ 571363 w 694838"/>
                <a:gd name="connsiteY114" fmla="*/ 1289582 h 1868127"/>
                <a:gd name="connsiteX115" fmla="*/ 527866 w 694838"/>
                <a:gd name="connsiteY115" fmla="*/ 1298214 h 1868127"/>
                <a:gd name="connsiteX116" fmla="*/ 519239 w 694838"/>
                <a:gd name="connsiteY116" fmla="*/ 1298214 h 1868127"/>
                <a:gd name="connsiteX117" fmla="*/ 480056 w 694838"/>
                <a:gd name="connsiteY117" fmla="*/ 1293898 h 1868127"/>
                <a:gd name="connsiteX118" fmla="*/ 310382 w 694838"/>
                <a:gd name="connsiteY118" fmla="*/ 1276274 h 1868127"/>
                <a:gd name="connsiteX119" fmla="*/ 244957 w 694838"/>
                <a:gd name="connsiteY119" fmla="*/ 1267641 h 1868127"/>
                <a:gd name="connsiteX120" fmla="*/ 192833 w 694838"/>
                <a:gd name="connsiteY120" fmla="*/ 1241384 h 1868127"/>
                <a:gd name="connsiteX121" fmla="*/ 153650 w 694838"/>
                <a:gd name="connsiteY121" fmla="*/ 1202538 h 1868127"/>
                <a:gd name="connsiteX122" fmla="*/ 136395 w 694838"/>
                <a:gd name="connsiteY122" fmla="*/ 1141392 h 1868127"/>
                <a:gd name="connsiteX123" fmla="*/ 135182 w 694838"/>
                <a:gd name="connsiteY123" fmla="*/ 1113696 h 1868127"/>
                <a:gd name="connsiteX124" fmla="*/ 101123 w 694838"/>
                <a:gd name="connsiteY124" fmla="*/ 858729 h 1868127"/>
                <a:gd name="connsiteX125" fmla="*/ 101123 w 694838"/>
                <a:gd name="connsiteY125" fmla="*/ 806215 h 1868127"/>
                <a:gd name="connsiteX126" fmla="*/ 122758 w 694838"/>
                <a:gd name="connsiteY126" fmla="*/ 771685 h 1868127"/>
                <a:gd name="connsiteX127" fmla="*/ 166389 w 694838"/>
                <a:gd name="connsiteY127" fmla="*/ 758377 h 1868127"/>
                <a:gd name="connsiteX128" fmla="*/ 192711 w 694838"/>
                <a:gd name="connsiteY128" fmla="*/ 754060 h 1868127"/>
                <a:gd name="connsiteX129" fmla="*/ 223361 w 694838"/>
                <a:gd name="connsiteY129" fmla="*/ 758377 h 1868127"/>
                <a:gd name="connsiteX130" fmla="*/ 258337 w 694838"/>
                <a:gd name="connsiteY130" fmla="*/ 758377 h 1868127"/>
                <a:gd name="connsiteX131" fmla="*/ 266991 w 694838"/>
                <a:gd name="connsiteY131" fmla="*/ 819523 h 1868127"/>
                <a:gd name="connsiteX132" fmla="*/ 232015 w 694838"/>
                <a:gd name="connsiteY132" fmla="*/ 815207 h 1868127"/>
                <a:gd name="connsiteX133" fmla="*/ 214346 w 694838"/>
                <a:gd name="connsiteY133" fmla="*/ 815207 h 1868127"/>
                <a:gd name="connsiteX134" fmla="*/ 201365 w 694838"/>
                <a:gd name="connsiteY134" fmla="*/ 810531 h 1868127"/>
                <a:gd name="connsiteX135" fmla="*/ 184057 w 694838"/>
                <a:gd name="connsiteY135" fmla="*/ 810531 h 1868127"/>
                <a:gd name="connsiteX136" fmla="*/ 175403 w 694838"/>
                <a:gd name="connsiteY136" fmla="*/ 815207 h 1868127"/>
                <a:gd name="connsiteX137" fmla="*/ 162062 w 694838"/>
                <a:gd name="connsiteY137" fmla="*/ 819523 h 1868127"/>
                <a:gd name="connsiteX138" fmla="*/ 157735 w 694838"/>
                <a:gd name="connsiteY138" fmla="*/ 823839 h 1868127"/>
                <a:gd name="connsiteX139" fmla="*/ 149081 w 694838"/>
                <a:gd name="connsiteY139" fmla="*/ 832472 h 1868127"/>
                <a:gd name="connsiteX140" fmla="*/ 149081 w 694838"/>
                <a:gd name="connsiteY140" fmla="*/ 845421 h 1868127"/>
                <a:gd name="connsiteX141" fmla="*/ 149081 w 694838"/>
                <a:gd name="connsiteY141" fmla="*/ 863045 h 1868127"/>
                <a:gd name="connsiteX142" fmla="*/ 157735 w 694838"/>
                <a:gd name="connsiteY142" fmla="*/ 888942 h 1868127"/>
                <a:gd name="connsiteX143" fmla="*/ 171076 w 694838"/>
                <a:gd name="connsiteY143" fmla="*/ 906567 h 1868127"/>
                <a:gd name="connsiteX144" fmla="*/ 197038 w 694838"/>
                <a:gd name="connsiteY144" fmla="*/ 919516 h 1868127"/>
                <a:gd name="connsiteX145" fmla="*/ 223361 w 694838"/>
                <a:gd name="connsiteY145" fmla="*/ 923832 h 1868127"/>
                <a:gd name="connsiteX146" fmla="*/ 258337 w 694838"/>
                <a:gd name="connsiteY146" fmla="*/ 928148 h 1868127"/>
                <a:gd name="connsiteX147" fmla="*/ 445840 w 694838"/>
                <a:gd name="connsiteY147" fmla="*/ 950089 h 1868127"/>
                <a:gd name="connsiteX148" fmla="*/ 476490 w 694838"/>
                <a:gd name="connsiteY148" fmla="*/ 950089 h 1868127"/>
                <a:gd name="connsiteX149" fmla="*/ 520120 w 694838"/>
                <a:gd name="connsiteY149" fmla="*/ 941457 h 1868127"/>
                <a:gd name="connsiteX150" fmla="*/ 533101 w 694838"/>
                <a:gd name="connsiteY150" fmla="*/ 897575 h 1868127"/>
                <a:gd name="connsiteX151" fmla="*/ 528774 w 694838"/>
                <a:gd name="connsiteY151" fmla="*/ 875994 h 1868127"/>
                <a:gd name="connsiteX152" fmla="*/ 515433 w 694838"/>
                <a:gd name="connsiteY152" fmla="*/ 858729 h 1868127"/>
                <a:gd name="connsiteX153" fmla="*/ 502452 w 694838"/>
                <a:gd name="connsiteY153" fmla="*/ 850096 h 1868127"/>
                <a:gd name="connsiteX154" fmla="*/ 480817 w 694838"/>
                <a:gd name="connsiteY154" fmla="*/ 841104 h 1868127"/>
                <a:gd name="connsiteX155" fmla="*/ 458821 w 694838"/>
                <a:gd name="connsiteY155" fmla="*/ 836788 h 1868127"/>
                <a:gd name="connsiteX156" fmla="*/ 432859 w 694838"/>
                <a:gd name="connsiteY156" fmla="*/ 832472 h 1868127"/>
                <a:gd name="connsiteX157" fmla="*/ 397883 w 694838"/>
                <a:gd name="connsiteY157" fmla="*/ 832472 h 1868127"/>
                <a:gd name="connsiteX158" fmla="*/ 389229 w 694838"/>
                <a:gd name="connsiteY158" fmla="*/ 771685 h 1868127"/>
                <a:gd name="connsiteX159" fmla="*/ 423845 w 694838"/>
                <a:gd name="connsiteY159" fmla="*/ 776001 h 1868127"/>
                <a:gd name="connsiteX160" fmla="*/ 485144 w 694838"/>
                <a:gd name="connsiteY160" fmla="*/ 788950 h 1868127"/>
                <a:gd name="connsiteX161" fmla="*/ 533101 w 694838"/>
                <a:gd name="connsiteY161" fmla="*/ 810531 h 1868127"/>
                <a:gd name="connsiteX162" fmla="*/ 568078 w 694838"/>
                <a:gd name="connsiteY162" fmla="*/ 850096 h 1868127"/>
                <a:gd name="connsiteX163" fmla="*/ 585386 w 694838"/>
                <a:gd name="connsiteY163" fmla="*/ 902251 h 1868127"/>
                <a:gd name="connsiteX164" fmla="*/ 585386 w 694838"/>
                <a:gd name="connsiteY164" fmla="*/ 954405 h 1868127"/>
                <a:gd name="connsiteX165" fmla="*/ 568078 w 694838"/>
                <a:gd name="connsiteY165" fmla="*/ 984619 h 1868127"/>
                <a:gd name="connsiteX166" fmla="*/ 533101 w 694838"/>
                <a:gd name="connsiteY166" fmla="*/ 1002243 h 1868127"/>
                <a:gd name="connsiteX167" fmla="*/ 493798 w 694838"/>
                <a:gd name="connsiteY167" fmla="*/ 1010876 h 1868127"/>
                <a:gd name="connsiteX168" fmla="*/ 485144 w 694838"/>
                <a:gd name="connsiteY168" fmla="*/ 1010876 h 1868127"/>
                <a:gd name="connsiteX169" fmla="*/ 441513 w 694838"/>
                <a:gd name="connsiteY169" fmla="*/ 1010876 h 1868127"/>
                <a:gd name="connsiteX170" fmla="*/ 271318 w 694838"/>
                <a:gd name="connsiteY170" fmla="*/ 993611 h 1868127"/>
                <a:gd name="connsiteX171" fmla="*/ 205692 w 694838"/>
                <a:gd name="connsiteY171" fmla="*/ 980303 h 1868127"/>
                <a:gd name="connsiteX172" fmla="*/ 153408 w 694838"/>
                <a:gd name="connsiteY172" fmla="*/ 958721 h 1868127"/>
                <a:gd name="connsiteX173" fmla="*/ 118431 w 694838"/>
                <a:gd name="connsiteY173" fmla="*/ 915200 h 1868127"/>
                <a:gd name="connsiteX174" fmla="*/ 101123 w 694838"/>
                <a:gd name="connsiteY174" fmla="*/ 858729 h 1868127"/>
                <a:gd name="connsiteX175" fmla="*/ 58696 w 694838"/>
                <a:gd name="connsiteY175" fmla="*/ 509586 h 1868127"/>
                <a:gd name="connsiteX176" fmla="*/ 106592 w 694838"/>
                <a:gd name="connsiteY176" fmla="*/ 513916 h 1868127"/>
                <a:gd name="connsiteX177" fmla="*/ 123878 w 694838"/>
                <a:gd name="connsiteY177" fmla="*/ 627604 h 1868127"/>
                <a:gd name="connsiteX178" fmla="*/ 280892 w 694838"/>
                <a:gd name="connsiteY178" fmla="*/ 640958 h 1868127"/>
                <a:gd name="connsiteX179" fmla="*/ 272249 w 694838"/>
                <a:gd name="connsiteY179" fmla="*/ 548925 h 1868127"/>
                <a:gd name="connsiteX180" fmla="*/ 315823 w 694838"/>
                <a:gd name="connsiteY180" fmla="*/ 553617 h 1868127"/>
                <a:gd name="connsiteX181" fmla="*/ 328788 w 694838"/>
                <a:gd name="connsiteY181" fmla="*/ 645289 h 1868127"/>
                <a:gd name="connsiteX182" fmla="*/ 503087 w 694838"/>
                <a:gd name="connsiteY182" fmla="*/ 662613 h 1868127"/>
                <a:gd name="connsiteX183" fmla="*/ 490122 w 694838"/>
                <a:gd name="connsiteY183" fmla="*/ 548925 h 1868127"/>
                <a:gd name="connsiteX184" fmla="*/ 538019 w 694838"/>
                <a:gd name="connsiteY184" fmla="*/ 553617 h 1868127"/>
                <a:gd name="connsiteX185" fmla="*/ 559986 w 694838"/>
                <a:gd name="connsiteY185" fmla="*/ 728300 h 1868127"/>
                <a:gd name="connsiteX186" fmla="*/ 84985 w 694838"/>
                <a:gd name="connsiteY186" fmla="*/ 684629 h 1868127"/>
                <a:gd name="connsiteX187" fmla="*/ 36022 w 694838"/>
                <a:gd name="connsiteY187" fmla="*/ 361965 h 1868127"/>
                <a:gd name="connsiteX188" fmla="*/ 57951 w 694838"/>
                <a:gd name="connsiteY188" fmla="*/ 283603 h 1868127"/>
                <a:gd name="connsiteX189" fmla="*/ 140631 w 694838"/>
                <a:gd name="connsiteY189" fmla="*/ 261936 h 1868127"/>
                <a:gd name="connsiteX190" fmla="*/ 144944 w 694838"/>
                <a:gd name="connsiteY190" fmla="*/ 261936 h 1868127"/>
                <a:gd name="connsiteX191" fmla="*/ 166513 w 694838"/>
                <a:gd name="connsiteY191" fmla="*/ 314298 h 1868127"/>
                <a:gd name="connsiteX192" fmla="*/ 153572 w 694838"/>
                <a:gd name="connsiteY192" fmla="*/ 314298 h 1868127"/>
                <a:gd name="connsiteX193" fmla="*/ 131644 w 694838"/>
                <a:gd name="connsiteY193" fmla="*/ 314298 h 1868127"/>
                <a:gd name="connsiteX194" fmla="*/ 105761 w 694838"/>
                <a:gd name="connsiteY194" fmla="*/ 322964 h 1868127"/>
                <a:gd name="connsiteX195" fmla="*/ 88506 w 694838"/>
                <a:gd name="connsiteY195" fmla="*/ 340298 h 1868127"/>
                <a:gd name="connsiteX196" fmla="*/ 84192 w 694838"/>
                <a:gd name="connsiteY196" fmla="*/ 361965 h 1868127"/>
                <a:gd name="connsiteX197" fmla="*/ 88506 w 694838"/>
                <a:gd name="connsiteY197" fmla="*/ 366298 h 1868127"/>
                <a:gd name="connsiteX198" fmla="*/ 144944 w 694838"/>
                <a:gd name="connsiteY198" fmla="*/ 422993 h 1868127"/>
                <a:gd name="connsiteX199" fmla="*/ 157885 w 694838"/>
                <a:gd name="connsiteY199" fmla="*/ 422993 h 1868127"/>
                <a:gd name="connsiteX200" fmla="*/ 179814 w 694838"/>
                <a:gd name="connsiteY200" fmla="*/ 418660 h 1868127"/>
                <a:gd name="connsiteX201" fmla="*/ 205696 w 694838"/>
                <a:gd name="connsiteY201" fmla="*/ 401326 h 1868127"/>
                <a:gd name="connsiteX202" fmla="*/ 266807 w 694838"/>
                <a:gd name="connsiteY202" fmla="*/ 331631 h 1868127"/>
                <a:gd name="connsiteX203" fmla="*/ 323245 w 694838"/>
                <a:gd name="connsiteY203" fmla="*/ 287936 h 1868127"/>
                <a:gd name="connsiteX204" fmla="*/ 375369 w 694838"/>
                <a:gd name="connsiteY204" fmla="*/ 279270 h 1868127"/>
                <a:gd name="connsiteX205" fmla="*/ 392984 w 694838"/>
                <a:gd name="connsiteY205" fmla="*/ 279270 h 1868127"/>
                <a:gd name="connsiteX206" fmla="*/ 479977 w 694838"/>
                <a:gd name="connsiteY206" fmla="*/ 318631 h 1868127"/>
                <a:gd name="connsiteX207" fmla="*/ 519161 w 694838"/>
                <a:gd name="connsiteY207" fmla="*/ 396993 h 1868127"/>
                <a:gd name="connsiteX208" fmla="*/ 492919 w 694838"/>
                <a:gd name="connsiteY208" fmla="*/ 480050 h 1868127"/>
                <a:gd name="connsiteX209" fmla="*/ 410239 w 694838"/>
                <a:gd name="connsiteY209" fmla="*/ 506050 h 1868127"/>
                <a:gd name="connsiteX210" fmla="*/ 397298 w 694838"/>
                <a:gd name="connsiteY210" fmla="*/ 506050 h 1868127"/>
                <a:gd name="connsiteX211" fmla="*/ 375369 w 694838"/>
                <a:gd name="connsiteY211" fmla="*/ 449355 h 1868127"/>
                <a:gd name="connsiteX212" fmla="*/ 388670 w 694838"/>
                <a:gd name="connsiteY212" fmla="*/ 449355 h 1868127"/>
                <a:gd name="connsiteX213" fmla="*/ 414553 w 694838"/>
                <a:gd name="connsiteY213" fmla="*/ 445021 h 1868127"/>
                <a:gd name="connsiteX214" fmla="*/ 445108 w 694838"/>
                <a:gd name="connsiteY214" fmla="*/ 440688 h 1868127"/>
                <a:gd name="connsiteX215" fmla="*/ 462363 w 694838"/>
                <a:gd name="connsiteY215" fmla="*/ 422993 h 1868127"/>
                <a:gd name="connsiteX216" fmla="*/ 471350 w 694838"/>
                <a:gd name="connsiteY216" fmla="*/ 392660 h 1868127"/>
                <a:gd name="connsiteX217" fmla="*/ 449422 w 694838"/>
                <a:gd name="connsiteY217" fmla="*/ 353298 h 1868127"/>
                <a:gd name="connsiteX218" fmla="*/ 405925 w 694838"/>
                <a:gd name="connsiteY218" fmla="*/ 335965 h 1868127"/>
                <a:gd name="connsiteX219" fmla="*/ 392984 w 694838"/>
                <a:gd name="connsiteY219" fmla="*/ 335965 h 1868127"/>
                <a:gd name="connsiteX220" fmla="*/ 384356 w 694838"/>
                <a:gd name="connsiteY220" fmla="*/ 335965 h 1868127"/>
                <a:gd name="connsiteX221" fmla="*/ 362428 w 694838"/>
                <a:gd name="connsiteY221" fmla="*/ 340298 h 1868127"/>
                <a:gd name="connsiteX222" fmla="*/ 349487 w 694838"/>
                <a:gd name="connsiteY222" fmla="*/ 349326 h 1868127"/>
                <a:gd name="connsiteX223" fmla="*/ 331873 w 694838"/>
                <a:gd name="connsiteY223" fmla="*/ 361965 h 1868127"/>
                <a:gd name="connsiteX224" fmla="*/ 318931 w 694838"/>
                <a:gd name="connsiteY224" fmla="*/ 374965 h 1868127"/>
                <a:gd name="connsiteX225" fmla="*/ 258180 w 694838"/>
                <a:gd name="connsiteY225" fmla="*/ 445021 h 1868127"/>
                <a:gd name="connsiteX226" fmla="*/ 214323 w 694838"/>
                <a:gd name="connsiteY226" fmla="*/ 475716 h 1868127"/>
                <a:gd name="connsiteX227" fmla="*/ 179814 w 694838"/>
                <a:gd name="connsiteY227" fmla="*/ 480050 h 1868127"/>
                <a:gd name="connsiteX228" fmla="*/ 157885 w 694838"/>
                <a:gd name="connsiteY228" fmla="*/ 480050 h 1868127"/>
                <a:gd name="connsiteX229" fmla="*/ 75206 w 694838"/>
                <a:gd name="connsiteY229" fmla="*/ 445021 h 1868127"/>
                <a:gd name="connsiteX230" fmla="*/ 36022 w 694838"/>
                <a:gd name="connsiteY230" fmla="*/ 361965 h 1868127"/>
                <a:gd name="connsiteX231" fmla="*/ 1101 w 694838"/>
                <a:gd name="connsiteY231" fmla="*/ 100059 h 1868127"/>
                <a:gd name="connsiteX232" fmla="*/ 1101 w 694838"/>
                <a:gd name="connsiteY232" fmla="*/ 95740 h 1868127"/>
                <a:gd name="connsiteX233" fmla="*/ 22686 w 694838"/>
                <a:gd name="connsiteY233" fmla="*/ 21595 h 1868127"/>
                <a:gd name="connsiteX234" fmla="*/ 105426 w 694838"/>
                <a:gd name="connsiteY234" fmla="*/ 0 h 1868127"/>
                <a:gd name="connsiteX235" fmla="*/ 109743 w 694838"/>
                <a:gd name="connsiteY235" fmla="*/ 0 h 1868127"/>
                <a:gd name="connsiteX236" fmla="*/ 131327 w 694838"/>
                <a:gd name="connsiteY236" fmla="*/ 52189 h 1868127"/>
                <a:gd name="connsiteX237" fmla="*/ 118377 w 694838"/>
                <a:gd name="connsiteY237" fmla="*/ 52189 h 1868127"/>
                <a:gd name="connsiteX238" fmla="*/ 96792 w 694838"/>
                <a:gd name="connsiteY238" fmla="*/ 52189 h 1868127"/>
                <a:gd name="connsiteX239" fmla="*/ 70531 w 694838"/>
                <a:gd name="connsiteY239" fmla="*/ 60827 h 1868127"/>
                <a:gd name="connsiteX240" fmla="*/ 53264 w 694838"/>
                <a:gd name="connsiteY240" fmla="*/ 73785 h 1868127"/>
                <a:gd name="connsiteX241" fmla="*/ 53264 w 694838"/>
                <a:gd name="connsiteY241" fmla="*/ 100059 h 1868127"/>
                <a:gd name="connsiteX242" fmla="*/ 53264 w 694838"/>
                <a:gd name="connsiteY242" fmla="*/ 104379 h 1868127"/>
                <a:gd name="connsiteX243" fmla="*/ 114060 w 694838"/>
                <a:gd name="connsiteY243" fmla="*/ 160887 h 1868127"/>
                <a:gd name="connsiteX244" fmla="*/ 122693 w 694838"/>
                <a:gd name="connsiteY244" fmla="*/ 160887 h 1868127"/>
                <a:gd name="connsiteX245" fmla="*/ 144638 w 694838"/>
                <a:gd name="connsiteY245" fmla="*/ 156568 h 1868127"/>
                <a:gd name="connsiteX246" fmla="*/ 175216 w 694838"/>
                <a:gd name="connsiteY246" fmla="*/ 134972 h 1868127"/>
                <a:gd name="connsiteX247" fmla="*/ 236012 w 694838"/>
                <a:gd name="connsiteY247" fmla="*/ 65146 h 1868127"/>
                <a:gd name="connsiteX248" fmla="*/ 288174 w 694838"/>
                <a:gd name="connsiteY248" fmla="*/ 25914 h 1868127"/>
                <a:gd name="connsiteX249" fmla="*/ 345013 w 694838"/>
                <a:gd name="connsiteY249" fmla="*/ 12957 h 1868127"/>
                <a:gd name="connsiteX250" fmla="*/ 357964 w 694838"/>
                <a:gd name="connsiteY250" fmla="*/ 12957 h 1868127"/>
                <a:gd name="connsiteX251" fmla="*/ 445021 w 694838"/>
                <a:gd name="connsiteY251" fmla="*/ 52189 h 1868127"/>
                <a:gd name="connsiteX252" fmla="*/ 484233 w 694838"/>
                <a:gd name="connsiteY252" fmla="*/ 134972 h 1868127"/>
                <a:gd name="connsiteX253" fmla="*/ 457972 w 694838"/>
                <a:gd name="connsiteY253" fmla="*/ 217756 h 1868127"/>
                <a:gd name="connsiteX254" fmla="*/ 375231 w 694838"/>
                <a:gd name="connsiteY254" fmla="*/ 239352 h 1868127"/>
                <a:gd name="connsiteX255" fmla="*/ 362281 w 694838"/>
                <a:gd name="connsiteY255" fmla="*/ 239352 h 1868127"/>
                <a:gd name="connsiteX256" fmla="*/ 340336 w 694838"/>
                <a:gd name="connsiteY256" fmla="*/ 182843 h 1868127"/>
                <a:gd name="connsiteX257" fmla="*/ 353647 w 694838"/>
                <a:gd name="connsiteY257" fmla="*/ 182843 h 1868127"/>
                <a:gd name="connsiteX258" fmla="*/ 379908 w 694838"/>
                <a:gd name="connsiteY258" fmla="*/ 182843 h 1868127"/>
                <a:gd name="connsiteX259" fmla="*/ 410126 w 694838"/>
                <a:gd name="connsiteY259" fmla="*/ 174205 h 1868127"/>
                <a:gd name="connsiteX260" fmla="*/ 432070 w 694838"/>
                <a:gd name="connsiteY260" fmla="*/ 156568 h 1868127"/>
                <a:gd name="connsiteX261" fmla="*/ 436387 w 694838"/>
                <a:gd name="connsiteY261" fmla="*/ 130653 h 1868127"/>
                <a:gd name="connsiteX262" fmla="*/ 414443 w 694838"/>
                <a:gd name="connsiteY262" fmla="*/ 91421 h 1868127"/>
                <a:gd name="connsiteX263" fmla="*/ 370914 w 694838"/>
                <a:gd name="connsiteY263" fmla="*/ 73785 h 1868127"/>
                <a:gd name="connsiteX264" fmla="*/ 362281 w 694838"/>
                <a:gd name="connsiteY264" fmla="*/ 69466 h 1868127"/>
                <a:gd name="connsiteX265" fmla="*/ 349330 w 694838"/>
                <a:gd name="connsiteY265" fmla="*/ 73785 h 1868127"/>
                <a:gd name="connsiteX266" fmla="*/ 331703 w 694838"/>
                <a:gd name="connsiteY266" fmla="*/ 78104 h 1868127"/>
                <a:gd name="connsiteX267" fmla="*/ 314435 w 694838"/>
                <a:gd name="connsiteY267" fmla="*/ 87102 h 1868127"/>
                <a:gd name="connsiteX268" fmla="*/ 301125 w 694838"/>
                <a:gd name="connsiteY268" fmla="*/ 100059 h 1868127"/>
                <a:gd name="connsiteX269" fmla="*/ 283857 w 694838"/>
                <a:gd name="connsiteY269" fmla="*/ 113017 h 1868127"/>
                <a:gd name="connsiteX270" fmla="*/ 223061 w 694838"/>
                <a:gd name="connsiteY270" fmla="*/ 182843 h 1868127"/>
                <a:gd name="connsiteX271" fmla="*/ 183849 w 694838"/>
                <a:gd name="connsiteY271" fmla="*/ 209118 h 1868127"/>
                <a:gd name="connsiteX272" fmla="*/ 144638 w 694838"/>
                <a:gd name="connsiteY272" fmla="*/ 217756 h 1868127"/>
                <a:gd name="connsiteX273" fmla="*/ 127010 w 694838"/>
                <a:gd name="connsiteY273" fmla="*/ 213437 h 1868127"/>
                <a:gd name="connsiteX274" fmla="*/ 39953 w 694838"/>
                <a:gd name="connsiteY274" fmla="*/ 178524 h 1868127"/>
                <a:gd name="connsiteX275" fmla="*/ 1101 w 694838"/>
                <a:gd name="connsiteY275" fmla="*/ 100059 h 18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694838" h="1868127">
                  <a:moveTo>
                    <a:pt x="210648" y="1729044"/>
                  </a:moveTo>
                  <a:lnTo>
                    <a:pt x="210648" y="1724731"/>
                  </a:lnTo>
                  <a:cubicBezTo>
                    <a:pt x="206334" y="1689871"/>
                    <a:pt x="214962" y="1663635"/>
                    <a:pt x="232576" y="1650697"/>
                  </a:cubicBezTo>
                  <a:cubicBezTo>
                    <a:pt x="245517" y="1633447"/>
                    <a:pt x="276073" y="1628774"/>
                    <a:pt x="315256" y="1628774"/>
                  </a:cubicBezTo>
                  <a:lnTo>
                    <a:pt x="319570" y="1628774"/>
                  </a:lnTo>
                  <a:cubicBezTo>
                    <a:pt x="341138" y="1681245"/>
                    <a:pt x="341138" y="1681245"/>
                    <a:pt x="341138" y="1681245"/>
                  </a:cubicBezTo>
                  <a:cubicBezTo>
                    <a:pt x="336825" y="1681245"/>
                    <a:pt x="332511" y="1681245"/>
                    <a:pt x="328197" y="1681245"/>
                  </a:cubicBezTo>
                  <a:cubicBezTo>
                    <a:pt x="319570" y="1681245"/>
                    <a:pt x="315256" y="1681245"/>
                    <a:pt x="306269" y="1681245"/>
                  </a:cubicBezTo>
                  <a:cubicBezTo>
                    <a:pt x="297642" y="1681245"/>
                    <a:pt x="289014" y="1685558"/>
                    <a:pt x="280387" y="1685558"/>
                  </a:cubicBezTo>
                  <a:cubicBezTo>
                    <a:pt x="271759" y="1689871"/>
                    <a:pt x="267445" y="1698496"/>
                    <a:pt x="263132" y="1702808"/>
                  </a:cubicBezTo>
                  <a:cubicBezTo>
                    <a:pt x="258818" y="1711434"/>
                    <a:pt x="258818" y="1715746"/>
                    <a:pt x="258818" y="1729044"/>
                  </a:cubicBezTo>
                  <a:cubicBezTo>
                    <a:pt x="258818" y="1729044"/>
                    <a:pt x="263132" y="1729044"/>
                    <a:pt x="263132" y="1733356"/>
                  </a:cubicBezTo>
                  <a:cubicBezTo>
                    <a:pt x="267445" y="1768217"/>
                    <a:pt x="289014" y="1785468"/>
                    <a:pt x="319570" y="1789780"/>
                  </a:cubicBezTo>
                  <a:cubicBezTo>
                    <a:pt x="323883" y="1789780"/>
                    <a:pt x="328197" y="1789780"/>
                    <a:pt x="332511" y="1789780"/>
                  </a:cubicBezTo>
                  <a:cubicBezTo>
                    <a:pt x="341138" y="1789780"/>
                    <a:pt x="350125" y="1789780"/>
                    <a:pt x="354439" y="1785468"/>
                  </a:cubicBezTo>
                  <a:cubicBezTo>
                    <a:pt x="363067" y="1781155"/>
                    <a:pt x="371694" y="1776842"/>
                    <a:pt x="380681" y="1763904"/>
                  </a:cubicBezTo>
                  <a:cubicBezTo>
                    <a:pt x="445746" y="1694183"/>
                    <a:pt x="445746" y="1694183"/>
                    <a:pt x="445746" y="1694183"/>
                  </a:cubicBezTo>
                  <a:cubicBezTo>
                    <a:pt x="458688" y="1676933"/>
                    <a:pt x="476302" y="1663635"/>
                    <a:pt x="497871" y="1655010"/>
                  </a:cubicBezTo>
                  <a:cubicBezTo>
                    <a:pt x="515126" y="1646385"/>
                    <a:pt x="532740" y="1642072"/>
                    <a:pt x="549995" y="1642072"/>
                  </a:cubicBezTo>
                  <a:cubicBezTo>
                    <a:pt x="558982" y="1642072"/>
                    <a:pt x="563296" y="1642072"/>
                    <a:pt x="567609" y="1642072"/>
                  </a:cubicBezTo>
                  <a:cubicBezTo>
                    <a:pt x="602119" y="1646385"/>
                    <a:pt x="632675" y="1659323"/>
                    <a:pt x="654603" y="1681245"/>
                  </a:cubicBezTo>
                  <a:cubicBezTo>
                    <a:pt x="676172" y="1702808"/>
                    <a:pt x="689113" y="1729044"/>
                    <a:pt x="693786" y="1763904"/>
                  </a:cubicBezTo>
                  <a:cubicBezTo>
                    <a:pt x="698100" y="1798406"/>
                    <a:pt x="689113" y="1828954"/>
                    <a:pt x="667544" y="1846564"/>
                  </a:cubicBezTo>
                  <a:cubicBezTo>
                    <a:pt x="650289" y="1859502"/>
                    <a:pt x="619734" y="1868127"/>
                    <a:pt x="584864" y="1868127"/>
                  </a:cubicBezTo>
                  <a:cubicBezTo>
                    <a:pt x="580551" y="1868127"/>
                    <a:pt x="576237" y="1868127"/>
                    <a:pt x="571923" y="1868127"/>
                  </a:cubicBezTo>
                  <a:cubicBezTo>
                    <a:pt x="549995" y="1811703"/>
                    <a:pt x="549995" y="1811703"/>
                    <a:pt x="549995" y="1811703"/>
                  </a:cubicBezTo>
                  <a:cubicBezTo>
                    <a:pt x="554668" y="1811703"/>
                    <a:pt x="558982" y="1811703"/>
                    <a:pt x="563296" y="1811703"/>
                  </a:cubicBezTo>
                  <a:cubicBezTo>
                    <a:pt x="571923" y="1811703"/>
                    <a:pt x="580551" y="1811703"/>
                    <a:pt x="589178" y="1811703"/>
                  </a:cubicBezTo>
                  <a:cubicBezTo>
                    <a:pt x="597806" y="1811703"/>
                    <a:pt x="606792" y="1807390"/>
                    <a:pt x="619734" y="1802718"/>
                  </a:cubicBezTo>
                  <a:cubicBezTo>
                    <a:pt x="628361" y="1798406"/>
                    <a:pt x="632675" y="1794093"/>
                    <a:pt x="641662" y="1785468"/>
                  </a:cubicBezTo>
                  <a:cubicBezTo>
                    <a:pt x="645976" y="1781155"/>
                    <a:pt x="645976" y="1768217"/>
                    <a:pt x="645976" y="1759592"/>
                  </a:cubicBezTo>
                  <a:cubicBezTo>
                    <a:pt x="641662" y="1741982"/>
                    <a:pt x="636989" y="1729044"/>
                    <a:pt x="624047" y="1715746"/>
                  </a:cubicBezTo>
                  <a:cubicBezTo>
                    <a:pt x="615420" y="1707121"/>
                    <a:pt x="597806" y="1702808"/>
                    <a:pt x="580551" y="1702808"/>
                  </a:cubicBezTo>
                  <a:cubicBezTo>
                    <a:pt x="576237" y="1698496"/>
                    <a:pt x="571923" y="1698496"/>
                    <a:pt x="567609" y="1698496"/>
                  </a:cubicBezTo>
                  <a:cubicBezTo>
                    <a:pt x="567609" y="1698496"/>
                    <a:pt x="563296" y="1702808"/>
                    <a:pt x="558982" y="1702808"/>
                  </a:cubicBezTo>
                  <a:cubicBezTo>
                    <a:pt x="549995" y="1702808"/>
                    <a:pt x="545681" y="1702808"/>
                    <a:pt x="537054" y="1707121"/>
                  </a:cubicBezTo>
                  <a:cubicBezTo>
                    <a:pt x="532740" y="1707121"/>
                    <a:pt x="528426" y="1711434"/>
                    <a:pt x="524113" y="1715746"/>
                  </a:cubicBezTo>
                  <a:cubicBezTo>
                    <a:pt x="515126" y="1720419"/>
                    <a:pt x="510812" y="1724731"/>
                    <a:pt x="506498" y="1724731"/>
                  </a:cubicBezTo>
                  <a:cubicBezTo>
                    <a:pt x="506498" y="1729044"/>
                    <a:pt x="502184" y="1733356"/>
                    <a:pt x="493557" y="1741982"/>
                  </a:cubicBezTo>
                  <a:cubicBezTo>
                    <a:pt x="432805" y="1811703"/>
                    <a:pt x="432805" y="1811703"/>
                    <a:pt x="432805" y="1811703"/>
                  </a:cubicBezTo>
                  <a:cubicBezTo>
                    <a:pt x="419505" y="1824641"/>
                    <a:pt x="406563" y="1833266"/>
                    <a:pt x="389308" y="1837579"/>
                  </a:cubicBezTo>
                  <a:cubicBezTo>
                    <a:pt x="380681" y="1842251"/>
                    <a:pt x="367380" y="1846564"/>
                    <a:pt x="354439" y="1846564"/>
                  </a:cubicBezTo>
                  <a:cubicBezTo>
                    <a:pt x="345812" y="1846564"/>
                    <a:pt x="341138" y="1846564"/>
                    <a:pt x="332511" y="1842251"/>
                  </a:cubicBezTo>
                  <a:cubicBezTo>
                    <a:pt x="297642" y="1842251"/>
                    <a:pt x="271759" y="1828954"/>
                    <a:pt x="249831" y="1807390"/>
                  </a:cubicBezTo>
                  <a:cubicBezTo>
                    <a:pt x="228262" y="1785468"/>
                    <a:pt x="214962" y="1759592"/>
                    <a:pt x="210648" y="1729044"/>
                  </a:cubicBezTo>
                  <a:close/>
                  <a:moveTo>
                    <a:pt x="161884" y="1323974"/>
                  </a:moveTo>
                  <a:cubicBezTo>
                    <a:pt x="480232" y="1354658"/>
                    <a:pt x="480232" y="1354658"/>
                    <a:pt x="480232" y="1354658"/>
                  </a:cubicBezTo>
                  <a:cubicBezTo>
                    <a:pt x="501839" y="1354658"/>
                    <a:pt x="519485" y="1358990"/>
                    <a:pt x="536771" y="1363322"/>
                  </a:cubicBezTo>
                  <a:cubicBezTo>
                    <a:pt x="554417" y="1363322"/>
                    <a:pt x="567381" y="1371985"/>
                    <a:pt x="584667" y="1376678"/>
                  </a:cubicBezTo>
                  <a:cubicBezTo>
                    <a:pt x="597631" y="1385342"/>
                    <a:pt x="610956" y="1394005"/>
                    <a:pt x="619599" y="1402669"/>
                  </a:cubicBezTo>
                  <a:cubicBezTo>
                    <a:pt x="628242" y="1411694"/>
                    <a:pt x="636885" y="1424689"/>
                    <a:pt x="645888" y="1437685"/>
                  </a:cubicBezTo>
                  <a:cubicBezTo>
                    <a:pt x="650209" y="1455012"/>
                    <a:pt x="658852" y="1468369"/>
                    <a:pt x="658852" y="1490028"/>
                  </a:cubicBezTo>
                  <a:cubicBezTo>
                    <a:pt x="663174" y="1512048"/>
                    <a:pt x="663174" y="1533707"/>
                    <a:pt x="654531" y="1547064"/>
                  </a:cubicBezTo>
                  <a:cubicBezTo>
                    <a:pt x="650209" y="1564391"/>
                    <a:pt x="641566" y="1573055"/>
                    <a:pt x="628242" y="1582079"/>
                  </a:cubicBezTo>
                  <a:cubicBezTo>
                    <a:pt x="615277" y="1590743"/>
                    <a:pt x="597631" y="1595075"/>
                    <a:pt x="580346" y="1595075"/>
                  </a:cubicBezTo>
                  <a:cubicBezTo>
                    <a:pt x="571703" y="1595075"/>
                    <a:pt x="563060" y="1595075"/>
                    <a:pt x="554417" y="1595075"/>
                  </a:cubicBezTo>
                  <a:cubicBezTo>
                    <a:pt x="541092" y="1595075"/>
                    <a:pt x="528128" y="1595075"/>
                    <a:pt x="510482" y="1595075"/>
                  </a:cubicBezTo>
                  <a:cubicBezTo>
                    <a:pt x="192494" y="1564391"/>
                    <a:pt x="192494" y="1564391"/>
                    <a:pt x="192494" y="1564391"/>
                  </a:cubicBezTo>
                  <a:cubicBezTo>
                    <a:pt x="188173" y="1503384"/>
                    <a:pt x="188173" y="1503384"/>
                    <a:pt x="188173" y="1503384"/>
                  </a:cubicBezTo>
                  <a:cubicBezTo>
                    <a:pt x="506160" y="1533707"/>
                    <a:pt x="506160" y="1533707"/>
                    <a:pt x="506160" y="1533707"/>
                  </a:cubicBezTo>
                  <a:cubicBezTo>
                    <a:pt x="519485" y="1538039"/>
                    <a:pt x="532449" y="1538039"/>
                    <a:pt x="541092" y="1538039"/>
                  </a:cubicBezTo>
                  <a:cubicBezTo>
                    <a:pt x="545414" y="1538039"/>
                    <a:pt x="545414" y="1538039"/>
                    <a:pt x="549735" y="1538039"/>
                  </a:cubicBezTo>
                  <a:cubicBezTo>
                    <a:pt x="563060" y="1538039"/>
                    <a:pt x="576024" y="1533707"/>
                    <a:pt x="584667" y="1533707"/>
                  </a:cubicBezTo>
                  <a:cubicBezTo>
                    <a:pt x="593310" y="1529375"/>
                    <a:pt x="601953" y="1525044"/>
                    <a:pt x="606634" y="1516380"/>
                  </a:cubicBezTo>
                  <a:cubicBezTo>
                    <a:pt x="610956" y="1507716"/>
                    <a:pt x="610956" y="1499053"/>
                    <a:pt x="610956" y="1485696"/>
                  </a:cubicBezTo>
                  <a:cubicBezTo>
                    <a:pt x="606634" y="1472701"/>
                    <a:pt x="606634" y="1464037"/>
                    <a:pt x="597631" y="1455012"/>
                  </a:cubicBezTo>
                  <a:cubicBezTo>
                    <a:pt x="593310" y="1450680"/>
                    <a:pt x="588989" y="1442017"/>
                    <a:pt x="580346" y="1437685"/>
                  </a:cubicBezTo>
                  <a:cubicBezTo>
                    <a:pt x="576024" y="1433353"/>
                    <a:pt x="567381" y="1429021"/>
                    <a:pt x="558738" y="1424689"/>
                  </a:cubicBezTo>
                  <a:cubicBezTo>
                    <a:pt x="545414" y="1420357"/>
                    <a:pt x="536771" y="1420357"/>
                    <a:pt x="528128" y="1416026"/>
                  </a:cubicBezTo>
                  <a:cubicBezTo>
                    <a:pt x="514803" y="1416026"/>
                    <a:pt x="506160" y="1411694"/>
                    <a:pt x="493196" y="1411694"/>
                  </a:cubicBezTo>
                  <a:cubicBezTo>
                    <a:pt x="170887" y="1381010"/>
                    <a:pt x="170887" y="1381010"/>
                    <a:pt x="170887" y="1381010"/>
                  </a:cubicBezTo>
                  <a:cubicBezTo>
                    <a:pt x="161884" y="1323974"/>
                    <a:pt x="161884" y="1323974"/>
                    <a:pt x="161884" y="1323974"/>
                  </a:cubicBezTo>
                  <a:close/>
                  <a:moveTo>
                    <a:pt x="135182" y="1113696"/>
                  </a:moveTo>
                  <a:cubicBezTo>
                    <a:pt x="136305" y="1104434"/>
                    <a:pt x="138552" y="1095711"/>
                    <a:pt x="140709" y="1089237"/>
                  </a:cubicBezTo>
                  <a:cubicBezTo>
                    <a:pt x="140709" y="1075929"/>
                    <a:pt x="149336" y="1062980"/>
                    <a:pt x="162277" y="1058664"/>
                  </a:cubicBezTo>
                  <a:cubicBezTo>
                    <a:pt x="171264" y="1050031"/>
                    <a:pt x="184205" y="1045715"/>
                    <a:pt x="201460" y="1041399"/>
                  </a:cubicBezTo>
                  <a:cubicBezTo>
                    <a:pt x="210088" y="1041399"/>
                    <a:pt x="218715" y="1041399"/>
                    <a:pt x="227702" y="1041399"/>
                  </a:cubicBezTo>
                  <a:cubicBezTo>
                    <a:pt x="236330" y="1041399"/>
                    <a:pt x="249271" y="1041399"/>
                    <a:pt x="258258" y="1041399"/>
                  </a:cubicBezTo>
                  <a:cubicBezTo>
                    <a:pt x="297082" y="1045715"/>
                    <a:pt x="297082" y="1045715"/>
                    <a:pt x="297082" y="1045715"/>
                  </a:cubicBezTo>
                  <a:cubicBezTo>
                    <a:pt x="301395" y="1102186"/>
                    <a:pt x="301395" y="1102186"/>
                    <a:pt x="301395" y="1102186"/>
                  </a:cubicBezTo>
                  <a:cubicBezTo>
                    <a:pt x="271199" y="1102186"/>
                    <a:pt x="271199" y="1102186"/>
                    <a:pt x="271199" y="1102186"/>
                  </a:cubicBezTo>
                  <a:cubicBezTo>
                    <a:pt x="262572" y="1097870"/>
                    <a:pt x="258258" y="1097870"/>
                    <a:pt x="253585" y="1097870"/>
                  </a:cubicBezTo>
                  <a:cubicBezTo>
                    <a:pt x="249271" y="1097870"/>
                    <a:pt x="244957" y="1097870"/>
                    <a:pt x="236330" y="1097870"/>
                  </a:cubicBezTo>
                  <a:cubicBezTo>
                    <a:pt x="232016" y="1097870"/>
                    <a:pt x="227702" y="1097870"/>
                    <a:pt x="223389" y="1097870"/>
                  </a:cubicBezTo>
                  <a:cubicBezTo>
                    <a:pt x="218715" y="1097870"/>
                    <a:pt x="214402" y="1097870"/>
                    <a:pt x="210088" y="1102186"/>
                  </a:cubicBezTo>
                  <a:cubicBezTo>
                    <a:pt x="205774" y="1102186"/>
                    <a:pt x="201460" y="1102186"/>
                    <a:pt x="201460" y="1102186"/>
                  </a:cubicBezTo>
                  <a:cubicBezTo>
                    <a:pt x="197147" y="1106502"/>
                    <a:pt x="197147" y="1106502"/>
                    <a:pt x="192833" y="1111178"/>
                  </a:cubicBezTo>
                  <a:cubicBezTo>
                    <a:pt x="188519" y="1111178"/>
                    <a:pt x="188519" y="1115494"/>
                    <a:pt x="188519" y="1119810"/>
                  </a:cubicBezTo>
                  <a:cubicBezTo>
                    <a:pt x="188519" y="1124127"/>
                    <a:pt x="184205" y="1128443"/>
                    <a:pt x="184205" y="1132759"/>
                  </a:cubicBezTo>
                  <a:cubicBezTo>
                    <a:pt x="184205" y="1137075"/>
                    <a:pt x="184205" y="1141392"/>
                    <a:pt x="184205" y="1145708"/>
                  </a:cubicBezTo>
                  <a:cubicBezTo>
                    <a:pt x="188519" y="1158656"/>
                    <a:pt x="188519" y="1167649"/>
                    <a:pt x="192833" y="1176281"/>
                  </a:cubicBezTo>
                  <a:cubicBezTo>
                    <a:pt x="197147" y="1180597"/>
                    <a:pt x="201460" y="1189230"/>
                    <a:pt x="210088" y="1193546"/>
                  </a:cubicBezTo>
                  <a:cubicBezTo>
                    <a:pt x="214402" y="1198222"/>
                    <a:pt x="223389" y="1202538"/>
                    <a:pt x="232016" y="1206854"/>
                  </a:cubicBezTo>
                  <a:cubicBezTo>
                    <a:pt x="240644" y="1206854"/>
                    <a:pt x="249271" y="1211170"/>
                    <a:pt x="258258" y="1211170"/>
                  </a:cubicBezTo>
                  <a:cubicBezTo>
                    <a:pt x="266885" y="1215487"/>
                    <a:pt x="279827" y="1215487"/>
                    <a:pt x="292768" y="1215487"/>
                  </a:cubicBezTo>
                  <a:cubicBezTo>
                    <a:pt x="480056" y="1232752"/>
                    <a:pt x="480056" y="1232752"/>
                    <a:pt x="480056" y="1232752"/>
                  </a:cubicBezTo>
                  <a:cubicBezTo>
                    <a:pt x="492997" y="1237068"/>
                    <a:pt x="505938" y="1237068"/>
                    <a:pt x="514566" y="1237068"/>
                  </a:cubicBezTo>
                  <a:cubicBezTo>
                    <a:pt x="532180" y="1237068"/>
                    <a:pt x="545121" y="1232752"/>
                    <a:pt x="554108" y="1228435"/>
                  </a:cubicBezTo>
                  <a:cubicBezTo>
                    <a:pt x="567049" y="1219803"/>
                    <a:pt x="571363" y="1206854"/>
                    <a:pt x="571363" y="1184913"/>
                  </a:cubicBezTo>
                  <a:cubicBezTo>
                    <a:pt x="567049" y="1176281"/>
                    <a:pt x="567049" y="1167649"/>
                    <a:pt x="562736" y="1163332"/>
                  </a:cubicBezTo>
                  <a:cubicBezTo>
                    <a:pt x="562736" y="1154340"/>
                    <a:pt x="558422" y="1150024"/>
                    <a:pt x="554108" y="1145708"/>
                  </a:cubicBezTo>
                  <a:cubicBezTo>
                    <a:pt x="549435" y="1141392"/>
                    <a:pt x="545121" y="1137075"/>
                    <a:pt x="536494" y="1137075"/>
                  </a:cubicBezTo>
                  <a:cubicBezTo>
                    <a:pt x="532180" y="1132759"/>
                    <a:pt x="527866" y="1128443"/>
                    <a:pt x="519239" y="1128443"/>
                  </a:cubicBezTo>
                  <a:cubicBezTo>
                    <a:pt x="510252" y="1124127"/>
                    <a:pt x="501624" y="1124127"/>
                    <a:pt x="492997" y="1124127"/>
                  </a:cubicBezTo>
                  <a:cubicBezTo>
                    <a:pt x="488683" y="1124127"/>
                    <a:pt x="480056" y="1119810"/>
                    <a:pt x="467114" y="1119810"/>
                  </a:cubicBezTo>
                  <a:cubicBezTo>
                    <a:pt x="432245" y="1115494"/>
                    <a:pt x="432245" y="1115494"/>
                    <a:pt x="432245" y="1115494"/>
                  </a:cubicBezTo>
                  <a:cubicBezTo>
                    <a:pt x="427572" y="1058664"/>
                    <a:pt x="427572" y="1058664"/>
                    <a:pt x="427572" y="1058664"/>
                  </a:cubicBezTo>
                  <a:cubicBezTo>
                    <a:pt x="462441" y="1062980"/>
                    <a:pt x="462441" y="1062980"/>
                    <a:pt x="462441" y="1062980"/>
                  </a:cubicBezTo>
                  <a:cubicBezTo>
                    <a:pt x="484369" y="1062980"/>
                    <a:pt x="501624" y="1067296"/>
                    <a:pt x="519239" y="1071613"/>
                  </a:cubicBezTo>
                  <a:cubicBezTo>
                    <a:pt x="536494" y="1080605"/>
                    <a:pt x="554108" y="1084921"/>
                    <a:pt x="567049" y="1097870"/>
                  </a:cubicBezTo>
                  <a:cubicBezTo>
                    <a:pt x="584304" y="1106502"/>
                    <a:pt x="592932" y="1119810"/>
                    <a:pt x="601559" y="1132759"/>
                  </a:cubicBezTo>
                  <a:cubicBezTo>
                    <a:pt x="610546" y="1150024"/>
                    <a:pt x="619174" y="1167649"/>
                    <a:pt x="619174" y="1189230"/>
                  </a:cubicBezTo>
                  <a:cubicBezTo>
                    <a:pt x="623487" y="1206854"/>
                    <a:pt x="623487" y="1224119"/>
                    <a:pt x="619174" y="1237068"/>
                  </a:cubicBezTo>
                  <a:cubicBezTo>
                    <a:pt x="614860" y="1250376"/>
                    <a:pt x="610546" y="1263325"/>
                    <a:pt x="601559" y="1271957"/>
                  </a:cubicBezTo>
                  <a:cubicBezTo>
                    <a:pt x="592932" y="1276274"/>
                    <a:pt x="584304" y="1285266"/>
                    <a:pt x="571363" y="1289582"/>
                  </a:cubicBezTo>
                  <a:cubicBezTo>
                    <a:pt x="558422" y="1293898"/>
                    <a:pt x="545121" y="1298214"/>
                    <a:pt x="527866" y="1298214"/>
                  </a:cubicBezTo>
                  <a:cubicBezTo>
                    <a:pt x="527866" y="1298214"/>
                    <a:pt x="523552" y="1298214"/>
                    <a:pt x="519239" y="1298214"/>
                  </a:cubicBezTo>
                  <a:cubicBezTo>
                    <a:pt x="505938" y="1298214"/>
                    <a:pt x="492997" y="1298214"/>
                    <a:pt x="480056" y="1293898"/>
                  </a:cubicBezTo>
                  <a:cubicBezTo>
                    <a:pt x="310382" y="1276274"/>
                    <a:pt x="310382" y="1276274"/>
                    <a:pt x="310382" y="1276274"/>
                  </a:cubicBezTo>
                  <a:cubicBezTo>
                    <a:pt x="284140" y="1276274"/>
                    <a:pt x="262572" y="1271957"/>
                    <a:pt x="244957" y="1267641"/>
                  </a:cubicBezTo>
                  <a:cubicBezTo>
                    <a:pt x="223389" y="1259009"/>
                    <a:pt x="205774" y="1254692"/>
                    <a:pt x="192833" y="1241384"/>
                  </a:cubicBezTo>
                  <a:cubicBezTo>
                    <a:pt x="175578" y="1232752"/>
                    <a:pt x="162277" y="1219803"/>
                    <a:pt x="153650" y="1202538"/>
                  </a:cubicBezTo>
                  <a:cubicBezTo>
                    <a:pt x="145022" y="1184913"/>
                    <a:pt x="140709" y="1167649"/>
                    <a:pt x="136395" y="1141392"/>
                  </a:cubicBezTo>
                  <a:cubicBezTo>
                    <a:pt x="134058" y="1132759"/>
                    <a:pt x="134058" y="1122958"/>
                    <a:pt x="135182" y="1113696"/>
                  </a:cubicBezTo>
                  <a:close/>
                  <a:moveTo>
                    <a:pt x="101123" y="858729"/>
                  </a:moveTo>
                  <a:cubicBezTo>
                    <a:pt x="96796" y="836788"/>
                    <a:pt x="96796" y="819523"/>
                    <a:pt x="101123" y="806215"/>
                  </a:cubicBezTo>
                  <a:cubicBezTo>
                    <a:pt x="105450" y="788950"/>
                    <a:pt x="114104" y="780318"/>
                    <a:pt x="122758" y="771685"/>
                  </a:cubicBezTo>
                  <a:cubicBezTo>
                    <a:pt x="136100" y="763053"/>
                    <a:pt x="149081" y="758377"/>
                    <a:pt x="166389" y="758377"/>
                  </a:cubicBezTo>
                  <a:cubicBezTo>
                    <a:pt x="175403" y="754060"/>
                    <a:pt x="184057" y="754060"/>
                    <a:pt x="192711" y="754060"/>
                  </a:cubicBezTo>
                  <a:cubicBezTo>
                    <a:pt x="201365" y="754060"/>
                    <a:pt x="210019" y="754060"/>
                    <a:pt x="223361" y="758377"/>
                  </a:cubicBezTo>
                  <a:cubicBezTo>
                    <a:pt x="258337" y="758377"/>
                    <a:pt x="258337" y="758377"/>
                    <a:pt x="258337" y="758377"/>
                  </a:cubicBezTo>
                  <a:cubicBezTo>
                    <a:pt x="266991" y="819523"/>
                    <a:pt x="266991" y="819523"/>
                    <a:pt x="266991" y="819523"/>
                  </a:cubicBezTo>
                  <a:cubicBezTo>
                    <a:pt x="232015" y="815207"/>
                    <a:pt x="232015" y="815207"/>
                    <a:pt x="232015" y="815207"/>
                  </a:cubicBezTo>
                  <a:cubicBezTo>
                    <a:pt x="227688" y="815207"/>
                    <a:pt x="218673" y="815207"/>
                    <a:pt x="214346" y="815207"/>
                  </a:cubicBezTo>
                  <a:cubicBezTo>
                    <a:pt x="210019" y="815207"/>
                    <a:pt x="205692" y="810531"/>
                    <a:pt x="201365" y="810531"/>
                  </a:cubicBezTo>
                  <a:cubicBezTo>
                    <a:pt x="192711" y="810531"/>
                    <a:pt x="188384" y="810531"/>
                    <a:pt x="184057" y="810531"/>
                  </a:cubicBezTo>
                  <a:cubicBezTo>
                    <a:pt x="184057" y="815207"/>
                    <a:pt x="179730" y="815207"/>
                    <a:pt x="175403" y="815207"/>
                  </a:cubicBezTo>
                  <a:cubicBezTo>
                    <a:pt x="171076" y="815207"/>
                    <a:pt x="166389" y="815207"/>
                    <a:pt x="162062" y="819523"/>
                  </a:cubicBezTo>
                  <a:cubicBezTo>
                    <a:pt x="162062" y="819523"/>
                    <a:pt x="157735" y="819523"/>
                    <a:pt x="157735" y="823839"/>
                  </a:cubicBezTo>
                  <a:cubicBezTo>
                    <a:pt x="153408" y="828156"/>
                    <a:pt x="153408" y="828156"/>
                    <a:pt x="149081" y="832472"/>
                  </a:cubicBezTo>
                  <a:cubicBezTo>
                    <a:pt x="149081" y="836788"/>
                    <a:pt x="149081" y="841104"/>
                    <a:pt x="149081" y="845421"/>
                  </a:cubicBezTo>
                  <a:cubicBezTo>
                    <a:pt x="149081" y="850096"/>
                    <a:pt x="149081" y="854413"/>
                    <a:pt x="149081" y="863045"/>
                  </a:cubicBezTo>
                  <a:cubicBezTo>
                    <a:pt x="149081" y="871678"/>
                    <a:pt x="153408" y="880310"/>
                    <a:pt x="157735" y="888942"/>
                  </a:cubicBezTo>
                  <a:cubicBezTo>
                    <a:pt x="162062" y="897575"/>
                    <a:pt x="166389" y="902251"/>
                    <a:pt x="171076" y="906567"/>
                  </a:cubicBezTo>
                  <a:cubicBezTo>
                    <a:pt x="179730" y="910883"/>
                    <a:pt x="184057" y="915200"/>
                    <a:pt x="197038" y="919516"/>
                  </a:cubicBezTo>
                  <a:cubicBezTo>
                    <a:pt x="205692" y="923832"/>
                    <a:pt x="214346" y="923832"/>
                    <a:pt x="223361" y="923832"/>
                  </a:cubicBezTo>
                  <a:cubicBezTo>
                    <a:pt x="232015" y="928148"/>
                    <a:pt x="240669" y="928148"/>
                    <a:pt x="258337" y="928148"/>
                  </a:cubicBezTo>
                  <a:cubicBezTo>
                    <a:pt x="445840" y="950089"/>
                    <a:pt x="445840" y="950089"/>
                    <a:pt x="445840" y="950089"/>
                  </a:cubicBezTo>
                  <a:cubicBezTo>
                    <a:pt x="458821" y="950089"/>
                    <a:pt x="467836" y="950089"/>
                    <a:pt x="476490" y="950089"/>
                  </a:cubicBezTo>
                  <a:cubicBezTo>
                    <a:pt x="498125" y="950089"/>
                    <a:pt x="511106" y="945773"/>
                    <a:pt x="520120" y="941457"/>
                  </a:cubicBezTo>
                  <a:cubicBezTo>
                    <a:pt x="533101" y="937140"/>
                    <a:pt x="537428" y="919516"/>
                    <a:pt x="533101" y="897575"/>
                  </a:cubicBezTo>
                  <a:cubicBezTo>
                    <a:pt x="533101" y="888942"/>
                    <a:pt x="533101" y="884626"/>
                    <a:pt x="528774" y="875994"/>
                  </a:cubicBezTo>
                  <a:cubicBezTo>
                    <a:pt x="524447" y="871678"/>
                    <a:pt x="524447" y="863045"/>
                    <a:pt x="515433" y="858729"/>
                  </a:cubicBezTo>
                  <a:cubicBezTo>
                    <a:pt x="511106" y="854413"/>
                    <a:pt x="506779" y="850096"/>
                    <a:pt x="502452" y="850096"/>
                  </a:cubicBezTo>
                  <a:cubicBezTo>
                    <a:pt x="498125" y="845421"/>
                    <a:pt x="489471" y="845421"/>
                    <a:pt x="480817" y="841104"/>
                  </a:cubicBezTo>
                  <a:cubicBezTo>
                    <a:pt x="472163" y="841104"/>
                    <a:pt x="467836" y="836788"/>
                    <a:pt x="458821" y="836788"/>
                  </a:cubicBezTo>
                  <a:cubicBezTo>
                    <a:pt x="450167" y="836788"/>
                    <a:pt x="441513" y="836788"/>
                    <a:pt x="432859" y="832472"/>
                  </a:cubicBezTo>
                  <a:cubicBezTo>
                    <a:pt x="397883" y="832472"/>
                    <a:pt x="397883" y="832472"/>
                    <a:pt x="397883" y="832472"/>
                  </a:cubicBezTo>
                  <a:cubicBezTo>
                    <a:pt x="389229" y="771685"/>
                    <a:pt x="389229" y="771685"/>
                    <a:pt x="389229" y="771685"/>
                  </a:cubicBezTo>
                  <a:cubicBezTo>
                    <a:pt x="423845" y="776001"/>
                    <a:pt x="423845" y="776001"/>
                    <a:pt x="423845" y="776001"/>
                  </a:cubicBezTo>
                  <a:cubicBezTo>
                    <a:pt x="445840" y="780318"/>
                    <a:pt x="467836" y="780318"/>
                    <a:pt x="485144" y="788950"/>
                  </a:cubicBezTo>
                  <a:cubicBezTo>
                    <a:pt x="502452" y="793266"/>
                    <a:pt x="520120" y="801899"/>
                    <a:pt x="533101" y="810531"/>
                  </a:cubicBezTo>
                  <a:cubicBezTo>
                    <a:pt x="546082" y="819523"/>
                    <a:pt x="559424" y="832472"/>
                    <a:pt x="568078" y="850096"/>
                  </a:cubicBezTo>
                  <a:cubicBezTo>
                    <a:pt x="576732" y="863045"/>
                    <a:pt x="581059" y="880310"/>
                    <a:pt x="585386" y="902251"/>
                  </a:cubicBezTo>
                  <a:cubicBezTo>
                    <a:pt x="585386" y="923832"/>
                    <a:pt x="585386" y="937140"/>
                    <a:pt x="585386" y="954405"/>
                  </a:cubicBezTo>
                  <a:cubicBezTo>
                    <a:pt x="581059" y="967354"/>
                    <a:pt x="572405" y="975986"/>
                    <a:pt x="568078" y="984619"/>
                  </a:cubicBezTo>
                  <a:cubicBezTo>
                    <a:pt x="559424" y="993611"/>
                    <a:pt x="546082" y="997927"/>
                    <a:pt x="533101" y="1002243"/>
                  </a:cubicBezTo>
                  <a:cubicBezTo>
                    <a:pt x="524447" y="1006560"/>
                    <a:pt x="506779" y="1010876"/>
                    <a:pt x="493798" y="1010876"/>
                  </a:cubicBezTo>
                  <a:cubicBezTo>
                    <a:pt x="489471" y="1010876"/>
                    <a:pt x="489471" y="1010876"/>
                    <a:pt x="485144" y="1010876"/>
                  </a:cubicBezTo>
                  <a:cubicBezTo>
                    <a:pt x="472163" y="1010876"/>
                    <a:pt x="458821" y="1010876"/>
                    <a:pt x="441513" y="1010876"/>
                  </a:cubicBezTo>
                  <a:cubicBezTo>
                    <a:pt x="271318" y="993611"/>
                    <a:pt x="271318" y="993611"/>
                    <a:pt x="271318" y="993611"/>
                  </a:cubicBezTo>
                  <a:cubicBezTo>
                    <a:pt x="249323" y="989295"/>
                    <a:pt x="227688" y="984619"/>
                    <a:pt x="205692" y="980303"/>
                  </a:cubicBezTo>
                  <a:cubicBezTo>
                    <a:pt x="188384" y="975986"/>
                    <a:pt x="171076" y="967354"/>
                    <a:pt x="153408" y="958721"/>
                  </a:cubicBezTo>
                  <a:cubicBezTo>
                    <a:pt x="140427" y="945773"/>
                    <a:pt x="127085" y="932464"/>
                    <a:pt x="118431" y="915200"/>
                  </a:cubicBezTo>
                  <a:cubicBezTo>
                    <a:pt x="109777" y="897575"/>
                    <a:pt x="101123" y="880310"/>
                    <a:pt x="101123" y="858729"/>
                  </a:cubicBezTo>
                  <a:close/>
                  <a:moveTo>
                    <a:pt x="58696" y="509586"/>
                  </a:moveTo>
                  <a:lnTo>
                    <a:pt x="106592" y="513916"/>
                  </a:lnTo>
                  <a:lnTo>
                    <a:pt x="123878" y="627604"/>
                  </a:lnTo>
                  <a:lnTo>
                    <a:pt x="280892" y="640958"/>
                  </a:lnTo>
                  <a:lnTo>
                    <a:pt x="272249" y="548925"/>
                  </a:lnTo>
                  <a:lnTo>
                    <a:pt x="315823" y="553617"/>
                  </a:lnTo>
                  <a:lnTo>
                    <a:pt x="328788" y="645289"/>
                  </a:lnTo>
                  <a:lnTo>
                    <a:pt x="503087" y="662613"/>
                  </a:lnTo>
                  <a:lnTo>
                    <a:pt x="490122" y="548925"/>
                  </a:lnTo>
                  <a:lnTo>
                    <a:pt x="538019" y="553617"/>
                  </a:lnTo>
                  <a:lnTo>
                    <a:pt x="559986" y="728300"/>
                  </a:lnTo>
                  <a:lnTo>
                    <a:pt x="84985" y="684629"/>
                  </a:lnTo>
                  <a:close/>
                  <a:moveTo>
                    <a:pt x="36022" y="361965"/>
                  </a:moveTo>
                  <a:cubicBezTo>
                    <a:pt x="31709" y="327298"/>
                    <a:pt x="40336" y="301298"/>
                    <a:pt x="57951" y="283603"/>
                  </a:cubicBezTo>
                  <a:cubicBezTo>
                    <a:pt x="70892" y="270603"/>
                    <a:pt x="101447" y="261936"/>
                    <a:pt x="140631" y="261936"/>
                  </a:cubicBezTo>
                  <a:lnTo>
                    <a:pt x="144944" y="261936"/>
                  </a:lnTo>
                  <a:cubicBezTo>
                    <a:pt x="166513" y="314298"/>
                    <a:pt x="166513" y="314298"/>
                    <a:pt x="166513" y="314298"/>
                  </a:cubicBezTo>
                  <a:cubicBezTo>
                    <a:pt x="162199" y="314298"/>
                    <a:pt x="157885" y="314298"/>
                    <a:pt x="153572" y="314298"/>
                  </a:cubicBezTo>
                  <a:cubicBezTo>
                    <a:pt x="144944" y="314298"/>
                    <a:pt x="136317" y="314298"/>
                    <a:pt x="131644" y="314298"/>
                  </a:cubicBezTo>
                  <a:cubicBezTo>
                    <a:pt x="123016" y="318631"/>
                    <a:pt x="114389" y="318631"/>
                    <a:pt x="105761" y="322964"/>
                  </a:cubicBezTo>
                  <a:cubicBezTo>
                    <a:pt x="97134" y="327298"/>
                    <a:pt x="92820" y="331631"/>
                    <a:pt x="88506" y="340298"/>
                  </a:cubicBezTo>
                  <a:cubicBezTo>
                    <a:pt x="84192" y="344992"/>
                    <a:pt x="84192" y="353298"/>
                    <a:pt x="84192" y="361965"/>
                  </a:cubicBezTo>
                  <a:lnTo>
                    <a:pt x="88506" y="366298"/>
                  </a:lnTo>
                  <a:cubicBezTo>
                    <a:pt x="92820" y="401326"/>
                    <a:pt x="114389" y="422993"/>
                    <a:pt x="144944" y="422993"/>
                  </a:cubicBezTo>
                  <a:cubicBezTo>
                    <a:pt x="149258" y="422993"/>
                    <a:pt x="153572" y="422993"/>
                    <a:pt x="157885" y="422993"/>
                  </a:cubicBezTo>
                  <a:cubicBezTo>
                    <a:pt x="166513" y="422993"/>
                    <a:pt x="175500" y="422993"/>
                    <a:pt x="179814" y="418660"/>
                  </a:cubicBezTo>
                  <a:cubicBezTo>
                    <a:pt x="188441" y="418660"/>
                    <a:pt x="197069" y="409993"/>
                    <a:pt x="205696" y="401326"/>
                  </a:cubicBezTo>
                  <a:cubicBezTo>
                    <a:pt x="266807" y="331631"/>
                    <a:pt x="266807" y="331631"/>
                    <a:pt x="266807" y="331631"/>
                  </a:cubicBezTo>
                  <a:cubicBezTo>
                    <a:pt x="284062" y="314298"/>
                    <a:pt x="301317" y="301298"/>
                    <a:pt x="323245" y="287936"/>
                  </a:cubicBezTo>
                  <a:cubicBezTo>
                    <a:pt x="340500" y="283603"/>
                    <a:pt x="358115" y="279270"/>
                    <a:pt x="375369" y="279270"/>
                  </a:cubicBezTo>
                  <a:cubicBezTo>
                    <a:pt x="384356" y="279270"/>
                    <a:pt x="388670" y="279270"/>
                    <a:pt x="392984" y="279270"/>
                  </a:cubicBezTo>
                  <a:cubicBezTo>
                    <a:pt x="427494" y="283603"/>
                    <a:pt x="458049" y="296964"/>
                    <a:pt x="479977" y="318631"/>
                  </a:cubicBezTo>
                  <a:cubicBezTo>
                    <a:pt x="501546" y="340298"/>
                    <a:pt x="514487" y="366298"/>
                    <a:pt x="519161" y="396993"/>
                  </a:cubicBezTo>
                  <a:cubicBezTo>
                    <a:pt x="523474" y="436355"/>
                    <a:pt x="514487" y="462355"/>
                    <a:pt x="492919" y="480050"/>
                  </a:cubicBezTo>
                  <a:cubicBezTo>
                    <a:pt x="475664" y="497383"/>
                    <a:pt x="445108" y="506050"/>
                    <a:pt x="410239" y="506050"/>
                  </a:cubicBezTo>
                  <a:cubicBezTo>
                    <a:pt x="405925" y="506050"/>
                    <a:pt x="401611" y="506050"/>
                    <a:pt x="397298" y="506050"/>
                  </a:cubicBezTo>
                  <a:cubicBezTo>
                    <a:pt x="375369" y="449355"/>
                    <a:pt x="375369" y="449355"/>
                    <a:pt x="375369" y="449355"/>
                  </a:cubicBezTo>
                  <a:cubicBezTo>
                    <a:pt x="380043" y="449355"/>
                    <a:pt x="384356" y="449355"/>
                    <a:pt x="388670" y="449355"/>
                  </a:cubicBezTo>
                  <a:cubicBezTo>
                    <a:pt x="397298" y="449355"/>
                    <a:pt x="405925" y="449355"/>
                    <a:pt x="414553" y="445021"/>
                  </a:cubicBezTo>
                  <a:cubicBezTo>
                    <a:pt x="423180" y="445021"/>
                    <a:pt x="432167" y="445021"/>
                    <a:pt x="445108" y="440688"/>
                  </a:cubicBezTo>
                  <a:cubicBezTo>
                    <a:pt x="453736" y="436355"/>
                    <a:pt x="458049" y="432021"/>
                    <a:pt x="462363" y="422993"/>
                  </a:cubicBezTo>
                  <a:cubicBezTo>
                    <a:pt x="471350" y="414327"/>
                    <a:pt x="471350" y="405660"/>
                    <a:pt x="471350" y="392660"/>
                  </a:cubicBezTo>
                  <a:cubicBezTo>
                    <a:pt x="467036" y="374965"/>
                    <a:pt x="462363" y="361965"/>
                    <a:pt x="449422" y="353298"/>
                  </a:cubicBezTo>
                  <a:cubicBezTo>
                    <a:pt x="440794" y="344992"/>
                    <a:pt x="423180" y="335965"/>
                    <a:pt x="405925" y="335965"/>
                  </a:cubicBezTo>
                  <a:cubicBezTo>
                    <a:pt x="401611" y="335965"/>
                    <a:pt x="397298" y="335965"/>
                    <a:pt x="392984" y="335965"/>
                  </a:cubicBezTo>
                  <a:cubicBezTo>
                    <a:pt x="392984" y="335965"/>
                    <a:pt x="388670" y="335965"/>
                    <a:pt x="384356" y="335965"/>
                  </a:cubicBezTo>
                  <a:cubicBezTo>
                    <a:pt x="375369" y="335965"/>
                    <a:pt x="371056" y="340298"/>
                    <a:pt x="362428" y="340298"/>
                  </a:cubicBezTo>
                  <a:cubicBezTo>
                    <a:pt x="358115" y="344992"/>
                    <a:pt x="353801" y="344992"/>
                    <a:pt x="349487" y="349326"/>
                  </a:cubicBezTo>
                  <a:cubicBezTo>
                    <a:pt x="340500" y="353298"/>
                    <a:pt x="336186" y="357632"/>
                    <a:pt x="331873" y="361965"/>
                  </a:cubicBezTo>
                  <a:cubicBezTo>
                    <a:pt x="331873" y="366298"/>
                    <a:pt x="327559" y="370632"/>
                    <a:pt x="318931" y="374965"/>
                  </a:cubicBezTo>
                  <a:cubicBezTo>
                    <a:pt x="258180" y="445021"/>
                    <a:pt x="258180" y="445021"/>
                    <a:pt x="258180" y="445021"/>
                  </a:cubicBezTo>
                  <a:cubicBezTo>
                    <a:pt x="244879" y="458022"/>
                    <a:pt x="231938" y="471383"/>
                    <a:pt x="214323" y="475716"/>
                  </a:cubicBezTo>
                  <a:cubicBezTo>
                    <a:pt x="205696" y="480050"/>
                    <a:pt x="192755" y="480050"/>
                    <a:pt x="179814" y="480050"/>
                  </a:cubicBezTo>
                  <a:cubicBezTo>
                    <a:pt x="171186" y="480050"/>
                    <a:pt x="166513" y="480050"/>
                    <a:pt x="157885" y="480050"/>
                  </a:cubicBezTo>
                  <a:cubicBezTo>
                    <a:pt x="123016" y="475716"/>
                    <a:pt x="97134" y="462355"/>
                    <a:pt x="75206" y="445021"/>
                  </a:cubicBezTo>
                  <a:cubicBezTo>
                    <a:pt x="53637" y="422993"/>
                    <a:pt x="40336" y="396993"/>
                    <a:pt x="36022" y="361965"/>
                  </a:cubicBezTo>
                  <a:close/>
                  <a:moveTo>
                    <a:pt x="1101" y="100059"/>
                  </a:moveTo>
                  <a:lnTo>
                    <a:pt x="1101" y="95740"/>
                  </a:lnTo>
                  <a:cubicBezTo>
                    <a:pt x="-3216" y="60827"/>
                    <a:pt x="5418" y="34913"/>
                    <a:pt x="22686" y="21595"/>
                  </a:cubicBezTo>
                  <a:cubicBezTo>
                    <a:pt x="39953" y="4319"/>
                    <a:pt x="66214" y="0"/>
                    <a:pt x="105426" y="0"/>
                  </a:cubicBezTo>
                  <a:lnTo>
                    <a:pt x="109743" y="0"/>
                  </a:lnTo>
                  <a:cubicBezTo>
                    <a:pt x="131327" y="52189"/>
                    <a:pt x="131327" y="52189"/>
                    <a:pt x="131327" y="52189"/>
                  </a:cubicBezTo>
                  <a:cubicBezTo>
                    <a:pt x="127010" y="52189"/>
                    <a:pt x="122693" y="52189"/>
                    <a:pt x="118377" y="52189"/>
                  </a:cubicBezTo>
                  <a:cubicBezTo>
                    <a:pt x="109743" y="52189"/>
                    <a:pt x="105426" y="52189"/>
                    <a:pt x="96792" y="52189"/>
                  </a:cubicBezTo>
                  <a:cubicBezTo>
                    <a:pt x="88158" y="52189"/>
                    <a:pt x="79165" y="56508"/>
                    <a:pt x="70531" y="60827"/>
                  </a:cubicBezTo>
                  <a:cubicBezTo>
                    <a:pt x="61897" y="60827"/>
                    <a:pt x="57580" y="69466"/>
                    <a:pt x="53264" y="73785"/>
                  </a:cubicBezTo>
                  <a:cubicBezTo>
                    <a:pt x="53264" y="82423"/>
                    <a:pt x="48947" y="91421"/>
                    <a:pt x="53264" y="100059"/>
                  </a:cubicBezTo>
                  <a:cubicBezTo>
                    <a:pt x="53264" y="100059"/>
                    <a:pt x="53264" y="100059"/>
                    <a:pt x="53264" y="104379"/>
                  </a:cubicBezTo>
                  <a:cubicBezTo>
                    <a:pt x="57580" y="139292"/>
                    <a:pt x="79165" y="156568"/>
                    <a:pt x="114060" y="160887"/>
                  </a:cubicBezTo>
                  <a:cubicBezTo>
                    <a:pt x="114060" y="160887"/>
                    <a:pt x="118377" y="160887"/>
                    <a:pt x="122693" y="160887"/>
                  </a:cubicBezTo>
                  <a:cubicBezTo>
                    <a:pt x="131327" y="160887"/>
                    <a:pt x="140321" y="160887"/>
                    <a:pt x="144638" y="156568"/>
                  </a:cubicBezTo>
                  <a:cubicBezTo>
                    <a:pt x="153271" y="152249"/>
                    <a:pt x="166222" y="147930"/>
                    <a:pt x="175216" y="134972"/>
                  </a:cubicBezTo>
                  <a:cubicBezTo>
                    <a:pt x="236012" y="65146"/>
                    <a:pt x="236012" y="65146"/>
                    <a:pt x="236012" y="65146"/>
                  </a:cubicBezTo>
                  <a:cubicBezTo>
                    <a:pt x="253279" y="47870"/>
                    <a:pt x="270907" y="34913"/>
                    <a:pt x="288174" y="25914"/>
                  </a:cubicBezTo>
                  <a:cubicBezTo>
                    <a:pt x="305442" y="17276"/>
                    <a:pt x="323069" y="12957"/>
                    <a:pt x="345013" y="12957"/>
                  </a:cubicBezTo>
                  <a:cubicBezTo>
                    <a:pt x="349330" y="12957"/>
                    <a:pt x="353647" y="12957"/>
                    <a:pt x="357964" y="12957"/>
                  </a:cubicBezTo>
                  <a:cubicBezTo>
                    <a:pt x="392859" y="17276"/>
                    <a:pt x="423077" y="30593"/>
                    <a:pt x="445021" y="52189"/>
                  </a:cubicBezTo>
                  <a:cubicBezTo>
                    <a:pt x="466965" y="73785"/>
                    <a:pt x="479916" y="100059"/>
                    <a:pt x="484233" y="134972"/>
                  </a:cubicBezTo>
                  <a:cubicBezTo>
                    <a:pt x="488550" y="169885"/>
                    <a:pt x="484233" y="200119"/>
                    <a:pt x="457972" y="217756"/>
                  </a:cubicBezTo>
                  <a:cubicBezTo>
                    <a:pt x="440704" y="230713"/>
                    <a:pt x="410126" y="239352"/>
                    <a:pt x="375231" y="239352"/>
                  </a:cubicBezTo>
                  <a:cubicBezTo>
                    <a:pt x="370914" y="239352"/>
                    <a:pt x="366597" y="239352"/>
                    <a:pt x="362281" y="239352"/>
                  </a:cubicBezTo>
                  <a:cubicBezTo>
                    <a:pt x="340336" y="182843"/>
                    <a:pt x="340336" y="182843"/>
                    <a:pt x="340336" y="182843"/>
                  </a:cubicBezTo>
                  <a:cubicBezTo>
                    <a:pt x="345013" y="182843"/>
                    <a:pt x="349330" y="182843"/>
                    <a:pt x="353647" y="182843"/>
                  </a:cubicBezTo>
                  <a:cubicBezTo>
                    <a:pt x="362281" y="182843"/>
                    <a:pt x="370914" y="182843"/>
                    <a:pt x="379908" y="182843"/>
                  </a:cubicBezTo>
                  <a:cubicBezTo>
                    <a:pt x="388542" y="182843"/>
                    <a:pt x="401492" y="178524"/>
                    <a:pt x="410126" y="174205"/>
                  </a:cubicBezTo>
                  <a:cubicBezTo>
                    <a:pt x="418760" y="169885"/>
                    <a:pt x="427394" y="165206"/>
                    <a:pt x="432070" y="156568"/>
                  </a:cubicBezTo>
                  <a:cubicBezTo>
                    <a:pt x="436387" y="152249"/>
                    <a:pt x="436387" y="139292"/>
                    <a:pt x="436387" y="130653"/>
                  </a:cubicBezTo>
                  <a:cubicBezTo>
                    <a:pt x="432070" y="113017"/>
                    <a:pt x="427394" y="100059"/>
                    <a:pt x="414443" y="91421"/>
                  </a:cubicBezTo>
                  <a:cubicBezTo>
                    <a:pt x="405809" y="78104"/>
                    <a:pt x="392859" y="73785"/>
                    <a:pt x="370914" y="73785"/>
                  </a:cubicBezTo>
                  <a:cubicBezTo>
                    <a:pt x="366597" y="73785"/>
                    <a:pt x="366597" y="69466"/>
                    <a:pt x="362281" y="69466"/>
                  </a:cubicBezTo>
                  <a:cubicBezTo>
                    <a:pt x="357964" y="69466"/>
                    <a:pt x="353647" y="73785"/>
                    <a:pt x="349330" y="73785"/>
                  </a:cubicBezTo>
                  <a:cubicBezTo>
                    <a:pt x="340336" y="73785"/>
                    <a:pt x="336020" y="73785"/>
                    <a:pt x="331703" y="78104"/>
                  </a:cubicBezTo>
                  <a:cubicBezTo>
                    <a:pt x="323069" y="78104"/>
                    <a:pt x="318752" y="82423"/>
                    <a:pt x="314435" y="87102"/>
                  </a:cubicBezTo>
                  <a:cubicBezTo>
                    <a:pt x="310118" y="91421"/>
                    <a:pt x="305442" y="95740"/>
                    <a:pt x="301125" y="100059"/>
                  </a:cubicBezTo>
                  <a:cubicBezTo>
                    <a:pt x="296808" y="100059"/>
                    <a:pt x="292491" y="104379"/>
                    <a:pt x="283857" y="113017"/>
                  </a:cubicBezTo>
                  <a:cubicBezTo>
                    <a:pt x="223061" y="182843"/>
                    <a:pt x="223061" y="182843"/>
                    <a:pt x="223061" y="182843"/>
                  </a:cubicBezTo>
                  <a:cubicBezTo>
                    <a:pt x="209751" y="195800"/>
                    <a:pt x="196800" y="204798"/>
                    <a:pt x="183849" y="209118"/>
                  </a:cubicBezTo>
                  <a:cubicBezTo>
                    <a:pt x="170899" y="213437"/>
                    <a:pt x="157588" y="217756"/>
                    <a:pt x="144638" y="217756"/>
                  </a:cubicBezTo>
                  <a:cubicBezTo>
                    <a:pt x="140321" y="217756"/>
                    <a:pt x="131327" y="217756"/>
                    <a:pt x="127010" y="213437"/>
                  </a:cubicBezTo>
                  <a:cubicBezTo>
                    <a:pt x="92475" y="213437"/>
                    <a:pt x="61897" y="200119"/>
                    <a:pt x="39953" y="178524"/>
                  </a:cubicBezTo>
                  <a:cubicBezTo>
                    <a:pt x="18369" y="156568"/>
                    <a:pt x="5418" y="130653"/>
                    <a:pt x="1101" y="10005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eaLnBrk="1">
                <a:lnSpc>
                  <a:spcPct val="93000"/>
                </a:lnSpc>
                <a:buClr>
                  <a:srgbClr val="000000"/>
                </a:buClr>
                <a:buSzPct val="100000"/>
                <a:buFont typeface="Times New Roman" charset="0"/>
                <a:buNone/>
                <a:defRPr/>
              </a:pPr>
              <a:endParaRPr lang="en-US">
                <a:ea typeface="+mn-ea"/>
                <a:cs typeface="+mn-cs"/>
              </a:endParaRPr>
            </a:p>
          </p:txBody>
        </p:sp>
        <p:sp>
          <p:nvSpPr>
            <p:cNvPr id="16" name="Freeform 11"/>
            <p:cNvSpPr>
              <a:spLocks noChangeArrowheads="1"/>
            </p:cNvSpPr>
            <p:nvPr/>
          </p:nvSpPr>
          <p:spPr bwMode="auto">
            <a:xfrm rot="5400000">
              <a:off x="11813269" y="7015490"/>
              <a:ext cx="3903663" cy="79375"/>
            </a:xfrm>
            <a:custGeom>
              <a:avLst/>
              <a:gdLst>
                <a:gd name="T0" fmla="*/ 97 w 10843"/>
                <a:gd name="T1" fmla="*/ 0 h 219"/>
                <a:gd name="T2" fmla="*/ 97 w 10843"/>
                <a:gd name="T3" fmla="*/ 0 h 219"/>
                <a:gd name="T4" fmla="*/ 48 w 10843"/>
                <a:gd name="T5" fmla="*/ 12 h 219"/>
                <a:gd name="T6" fmla="*/ 48 w 10843"/>
                <a:gd name="T7" fmla="*/ 12 h 219"/>
                <a:gd name="T8" fmla="*/ 48 w 10843"/>
                <a:gd name="T9" fmla="*/ 24 h 219"/>
                <a:gd name="T10" fmla="*/ 36 w 10843"/>
                <a:gd name="T11" fmla="*/ 24 h 219"/>
                <a:gd name="T12" fmla="*/ 12 w 10843"/>
                <a:gd name="T13" fmla="*/ 48 h 219"/>
                <a:gd name="T14" fmla="*/ 12 w 10843"/>
                <a:gd name="T15" fmla="*/ 48 h 219"/>
                <a:gd name="T16" fmla="*/ 0 w 10843"/>
                <a:gd name="T17" fmla="*/ 84 h 219"/>
                <a:gd name="T18" fmla="*/ 0 w 10843"/>
                <a:gd name="T19" fmla="*/ 84 h 219"/>
                <a:gd name="T20" fmla="*/ 0 w 10843"/>
                <a:gd name="T21" fmla="*/ 109 h 219"/>
                <a:gd name="T22" fmla="*/ 0 w 10843"/>
                <a:gd name="T23" fmla="*/ 109 h 219"/>
                <a:gd name="T24" fmla="*/ 0 w 10843"/>
                <a:gd name="T25" fmla="*/ 109 h 219"/>
                <a:gd name="T26" fmla="*/ 0 w 10843"/>
                <a:gd name="T27" fmla="*/ 133 h 219"/>
                <a:gd name="T28" fmla="*/ 0 w 10843"/>
                <a:gd name="T29" fmla="*/ 133 h 219"/>
                <a:gd name="T30" fmla="*/ 0 w 10843"/>
                <a:gd name="T31" fmla="*/ 145 h 219"/>
                <a:gd name="T32" fmla="*/ 12 w 10843"/>
                <a:gd name="T33" fmla="*/ 157 h 219"/>
                <a:gd name="T34" fmla="*/ 12 w 10843"/>
                <a:gd name="T35" fmla="*/ 169 h 219"/>
                <a:gd name="T36" fmla="*/ 12 w 10843"/>
                <a:gd name="T37" fmla="*/ 169 h 219"/>
                <a:gd name="T38" fmla="*/ 24 w 10843"/>
                <a:gd name="T39" fmla="*/ 181 h 219"/>
                <a:gd name="T40" fmla="*/ 24 w 10843"/>
                <a:gd name="T41" fmla="*/ 194 h 219"/>
                <a:gd name="T42" fmla="*/ 36 w 10843"/>
                <a:gd name="T43" fmla="*/ 194 h 219"/>
                <a:gd name="T44" fmla="*/ 48 w 10843"/>
                <a:gd name="T45" fmla="*/ 206 h 219"/>
                <a:gd name="T46" fmla="*/ 61 w 10843"/>
                <a:gd name="T47" fmla="*/ 206 h 219"/>
                <a:gd name="T48" fmla="*/ 61 w 10843"/>
                <a:gd name="T49" fmla="*/ 218 h 219"/>
                <a:gd name="T50" fmla="*/ 85 w 10843"/>
                <a:gd name="T51" fmla="*/ 218 h 219"/>
                <a:gd name="T52" fmla="*/ 85 w 10843"/>
                <a:gd name="T53" fmla="*/ 218 h 219"/>
                <a:gd name="T54" fmla="*/ 85 w 10843"/>
                <a:gd name="T55" fmla="*/ 218 h 219"/>
                <a:gd name="T56" fmla="*/ 85 w 10843"/>
                <a:gd name="T57" fmla="*/ 218 h 219"/>
                <a:gd name="T58" fmla="*/ 97 w 10843"/>
                <a:gd name="T59" fmla="*/ 218 h 219"/>
                <a:gd name="T60" fmla="*/ 170 w 10843"/>
                <a:gd name="T61" fmla="*/ 194 h 219"/>
                <a:gd name="T62" fmla="*/ 10842 w 10843"/>
                <a:gd name="T63" fmla="*/ 194 h 219"/>
                <a:gd name="T64" fmla="*/ 10842 w 10843"/>
                <a:gd name="T65" fmla="*/ 36 h 219"/>
                <a:gd name="T66" fmla="*/ 182 w 10843"/>
                <a:gd name="T67" fmla="*/ 36 h 219"/>
                <a:gd name="T68" fmla="*/ 97 w 10843"/>
                <a:gd name="T6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43" h="219">
                  <a:moveTo>
                    <a:pt x="97" y="0"/>
                  </a:moveTo>
                  <a:lnTo>
                    <a:pt x="97" y="0"/>
                  </a:lnTo>
                  <a:cubicBezTo>
                    <a:pt x="85" y="0"/>
                    <a:pt x="61" y="12"/>
                    <a:pt x="48" y="12"/>
                  </a:cubicBezTo>
                  <a:lnTo>
                    <a:pt x="48" y="12"/>
                  </a:lnTo>
                  <a:cubicBezTo>
                    <a:pt x="48" y="12"/>
                    <a:pt x="48" y="12"/>
                    <a:pt x="48" y="24"/>
                  </a:cubicBezTo>
                  <a:cubicBezTo>
                    <a:pt x="36" y="24"/>
                    <a:pt x="36" y="24"/>
                    <a:pt x="36" y="24"/>
                  </a:cubicBezTo>
                  <a:cubicBezTo>
                    <a:pt x="36" y="24"/>
                    <a:pt x="24" y="36"/>
                    <a:pt x="12" y="48"/>
                  </a:cubicBezTo>
                  <a:lnTo>
                    <a:pt x="12" y="48"/>
                  </a:lnTo>
                  <a:cubicBezTo>
                    <a:pt x="12" y="60"/>
                    <a:pt x="0" y="72"/>
                    <a:pt x="0" y="84"/>
                  </a:cubicBezTo>
                  <a:lnTo>
                    <a:pt x="0" y="84"/>
                  </a:lnTo>
                  <a:cubicBezTo>
                    <a:pt x="0" y="97"/>
                    <a:pt x="0" y="109"/>
                    <a:pt x="0" y="109"/>
                  </a:cubicBezTo>
                  <a:lnTo>
                    <a:pt x="0" y="109"/>
                  </a:lnTo>
                  <a:lnTo>
                    <a:pt x="0" y="109"/>
                  </a:lnTo>
                  <a:cubicBezTo>
                    <a:pt x="0" y="121"/>
                    <a:pt x="0" y="121"/>
                    <a:pt x="0" y="133"/>
                  </a:cubicBezTo>
                  <a:lnTo>
                    <a:pt x="0" y="133"/>
                  </a:lnTo>
                  <a:cubicBezTo>
                    <a:pt x="0" y="145"/>
                    <a:pt x="0" y="145"/>
                    <a:pt x="0" y="145"/>
                  </a:cubicBezTo>
                  <a:cubicBezTo>
                    <a:pt x="0" y="157"/>
                    <a:pt x="12" y="157"/>
                    <a:pt x="12" y="157"/>
                  </a:cubicBezTo>
                  <a:lnTo>
                    <a:pt x="12" y="169"/>
                  </a:lnTo>
                  <a:lnTo>
                    <a:pt x="12" y="169"/>
                  </a:lnTo>
                  <a:cubicBezTo>
                    <a:pt x="24" y="181"/>
                    <a:pt x="24" y="181"/>
                    <a:pt x="24" y="181"/>
                  </a:cubicBezTo>
                  <a:lnTo>
                    <a:pt x="24" y="194"/>
                  </a:lnTo>
                  <a:cubicBezTo>
                    <a:pt x="36" y="194"/>
                    <a:pt x="36" y="194"/>
                    <a:pt x="36" y="194"/>
                  </a:cubicBezTo>
                  <a:cubicBezTo>
                    <a:pt x="36" y="206"/>
                    <a:pt x="48" y="206"/>
                    <a:pt x="48" y="206"/>
                  </a:cubicBezTo>
                  <a:cubicBezTo>
                    <a:pt x="48" y="206"/>
                    <a:pt x="48" y="206"/>
                    <a:pt x="61" y="206"/>
                  </a:cubicBezTo>
                  <a:cubicBezTo>
                    <a:pt x="61" y="206"/>
                    <a:pt x="61" y="206"/>
                    <a:pt x="61" y="218"/>
                  </a:cubicBezTo>
                  <a:cubicBezTo>
                    <a:pt x="73" y="218"/>
                    <a:pt x="73" y="218"/>
                    <a:pt x="85" y="218"/>
                  </a:cubicBezTo>
                  <a:lnTo>
                    <a:pt x="85" y="218"/>
                  </a:lnTo>
                  <a:lnTo>
                    <a:pt x="85" y="218"/>
                  </a:lnTo>
                  <a:lnTo>
                    <a:pt x="85" y="218"/>
                  </a:lnTo>
                  <a:lnTo>
                    <a:pt x="97" y="218"/>
                  </a:lnTo>
                  <a:cubicBezTo>
                    <a:pt x="133" y="218"/>
                    <a:pt x="158" y="206"/>
                    <a:pt x="170" y="194"/>
                  </a:cubicBezTo>
                  <a:cubicBezTo>
                    <a:pt x="10842" y="194"/>
                    <a:pt x="10842" y="194"/>
                    <a:pt x="10842" y="194"/>
                  </a:cubicBezTo>
                  <a:cubicBezTo>
                    <a:pt x="10842" y="36"/>
                    <a:pt x="10842" y="36"/>
                    <a:pt x="10842" y="36"/>
                  </a:cubicBezTo>
                  <a:cubicBezTo>
                    <a:pt x="182" y="36"/>
                    <a:pt x="182" y="36"/>
                    <a:pt x="182" y="36"/>
                  </a:cubicBezTo>
                  <a:cubicBezTo>
                    <a:pt x="158" y="12"/>
                    <a:pt x="133" y="0"/>
                    <a:pt x="97" y="0"/>
                  </a:cubicBezTo>
                </a:path>
              </a:pathLst>
            </a:custGeom>
            <a:solidFill>
              <a:schemeClr val="tx1">
                <a:lumMod val="75000"/>
                <a:lumOff val="25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17" name="Freeform 12"/>
            <p:cNvSpPr>
              <a:spLocks noChangeArrowheads="1"/>
            </p:cNvSpPr>
            <p:nvPr/>
          </p:nvSpPr>
          <p:spPr bwMode="auto">
            <a:xfrm rot="5400000">
              <a:off x="13842094" y="8718878"/>
              <a:ext cx="131763" cy="349250"/>
            </a:xfrm>
            <a:custGeom>
              <a:avLst/>
              <a:gdLst>
                <a:gd name="T0" fmla="*/ 0 w 364"/>
                <a:gd name="T1" fmla="*/ 447 h 969"/>
                <a:gd name="T2" fmla="*/ 0 w 364"/>
                <a:gd name="T3" fmla="*/ 447 h 969"/>
                <a:gd name="T4" fmla="*/ 145 w 364"/>
                <a:gd name="T5" fmla="*/ 399 h 969"/>
                <a:gd name="T6" fmla="*/ 242 w 364"/>
                <a:gd name="T7" fmla="*/ 145 h 969"/>
                <a:gd name="T8" fmla="*/ 351 w 364"/>
                <a:gd name="T9" fmla="*/ 72 h 969"/>
                <a:gd name="T10" fmla="*/ 351 w 364"/>
                <a:gd name="T11" fmla="*/ 689 h 969"/>
                <a:gd name="T12" fmla="*/ 278 w 364"/>
                <a:gd name="T13" fmla="*/ 738 h 969"/>
                <a:gd name="T14" fmla="*/ 351 w 364"/>
                <a:gd name="T15" fmla="*/ 774 h 969"/>
                <a:gd name="T16" fmla="*/ 339 w 364"/>
                <a:gd name="T17" fmla="*/ 968 h 969"/>
                <a:gd name="T18" fmla="*/ 0 w 364"/>
                <a:gd name="T19" fmla="*/ 931 h 969"/>
                <a:gd name="T20" fmla="*/ 0 w 364"/>
                <a:gd name="T21" fmla="*/ 44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969">
                  <a:moveTo>
                    <a:pt x="0" y="447"/>
                  </a:moveTo>
                  <a:lnTo>
                    <a:pt x="0" y="447"/>
                  </a:lnTo>
                  <a:cubicBezTo>
                    <a:pt x="36" y="447"/>
                    <a:pt x="85" y="447"/>
                    <a:pt x="145" y="399"/>
                  </a:cubicBezTo>
                  <a:cubicBezTo>
                    <a:pt x="218" y="362"/>
                    <a:pt x="230" y="242"/>
                    <a:pt x="242" y="145"/>
                  </a:cubicBezTo>
                  <a:cubicBezTo>
                    <a:pt x="266" y="48"/>
                    <a:pt x="351" y="0"/>
                    <a:pt x="351" y="72"/>
                  </a:cubicBezTo>
                  <a:cubicBezTo>
                    <a:pt x="363" y="157"/>
                    <a:pt x="351" y="616"/>
                    <a:pt x="351" y="689"/>
                  </a:cubicBezTo>
                  <a:cubicBezTo>
                    <a:pt x="351" y="701"/>
                    <a:pt x="278" y="738"/>
                    <a:pt x="278" y="738"/>
                  </a:cubicBezTo>
                  <a:cubicBezTo>
                    <a:pt x="278" y="750"/>
                    <a:pt x="351" y="762"/>
                    <a:pt x="351" y="774"/>
                  </a:cubicBezTo>
                  <a:cubicBezTo>
                    <a:pt x="351" y="858"/>
                    <a:pt x="363" y="968"/>
                    <a:pt x="339" y="968"/>
                  </a:cubicBezTo>
                  <a:cubicBezTo>
                    <a:pt x="290" y="955"/>
                    <a:pt x="0" y="931"/>
                    <a:pt x="0" y="931"/>
                  </a:cubicBezTo>
                  <a:lnTo>
                    <a:pt x="0" y="447"/>
                  </a:lnTo>
                </a:path>
              </a:pathLst>
            </a:custGeom>
            <a:solidFill>
              <a:srgbClr val="5859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18" name="Freeform 13"/>
            <p:cNvSpPr>
              <a:spLocks noChangeArrowheads="1"/>
            </p:cNvSpPr>
            <p:nvPr/>
          </p:nvSpPr>
          <p:spPr bwMode="auto">
            <a:xfrm rot="5400000">
              <a:off x="13169788" y="8699034"/>
              <a:ext cx="166688" cy="354012"/>
            </a:xfrm>
            <a:custGeom>
              <a:avLst/>
              <a:gdLst>
                <a:gd name="T0" fmla="*/ 97 w 461"/>
                <a:gd name="T1" fmla="*/ 461 h 982"/>
                <a:gd name="T2" fmla="*/ 97 w 461"/>
                <a:gd name="T3" fmla="*/ 461 h 982"/>
                <a:gd name="T4" fmla="*/ 242 w 461"/>
                <a:gd name="T5" fmla="*/ 412 h 982"/>
                <a:gd name="T6" fmla="*/ 339 w 461"/>
                <a:gd name="T7" fmla="*/ 146 h 982"/>
                <a:gd name="T8" fmla="*/ 448 w 461"/>
                <a:gd name="T9" fmla="*/ 85 h 982"/>
                <a:gd name="T10" fmla="*/ 448 w 461"/>
                <a:gd name="T11" fmla="*/ 703 h 982"/>
                <a:gd name="T12" fmla="*/ 375 w 461"/>
                <a:gd name="T13" fmla="*/ 751 h 982"/>
                <a:gd name="T14" fmla="*/ 436 w 461"/>
                <a:gd name="T15" fmla="*/ 799 h 982"/>
                <a:gd name="T16" fmla="*/ 315 w 461"/>
                <a:gd name="T17" fmla="*/ 981 h 982"/>
                <a:gd name="T18" fmla="*/ 0 w 461"/>
                <a:gd name="T19" fmla="*/ 872 h 982"/>
                <a:gd name="T20" fmla="*/ 97 w 461"/>
                <a:gd name="T21" fmla="*/ 461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982">
                  <a:moveTo>
                    <a:pt x="97" y="461"/>
                  </a:moveTo>
                  <a:lnTo>
                    <a:pt x="97" y="461"/>
                  </a:lnTo>
                  <a:cubicBezTo>
                    <a:pt x="133" y="448"/>
                    <a:pt x="182" y="461"/>
                    <a:pt x="242" y="412"/>
                  </a:cubicBezTo>
                  <a:cubicBezTo>
                    <a:pt x="315" y="376"/>
                    <a:pt x="327" y="255"/>
                    <a:pt x="339" y="146"/>
                  </a:cubicBezTo>
                  <a:cubicBezTo>
                    <a:pt x="363" y="49"/>
                    <a:pt x="448" y="0"/>
                    <a:pt x="448" y="85"/>
                  </a:cubicBezTo>
                  <a:cubicBezTo>
                    <a:pt x="460" y="158"/>
                    <a:pt x="448" y="630"/>
                    <a:pt x="448" y="703"/>
                  </a:cubicBezTo>
                  <a:cubicBezTo>
                    <a:pt x="448" y="715"/>
                    <a:pt x="375" y="751"/>
                    <a:pt x="375" y="751"/>
                  </a:cubicBezTo>
                  <a:cubicBezTo>
                    <a:pt x="375" y="763"/>
                    <a:pt x="448" y="787"/>
                    <a:pt x="436" y="799"/>
                  </a:cubicBezTo>
                  <a:cubicBezTo>
                    <a:pt x="412" y="884"/>
                    <a:pt x="339" y="981"/>
                    <a:pt x="315" y="981"/>
                  </a:cubicBezTo>
                  <a:cubicBezTo>
                    <a:pt x="267" y="981"/>
                    <a:pt x="0" y="872"/>
                    <a:pt x="0" y="872"/>
                  </a:cubicBezTo>
                  <a:lnTo>
                    <a:pt x="97" y="461"/>
                  </a:lnTo>
                </a:path>
              </a:pathLst>
            </a:custGeom>
            <a:solidFill>
              <a:srgbClr val="5859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19" name="Freeform 14"/>
            <p:cNvSpPr>
              <a:spLocks noChangeArrowheads="1"/>
            </p:cNvSpPr>
            <p:nvPr/>
          </p:nvSpPr>
          <p:spPr bwMode="auto">
            <a:xfrm rot="5400000">
              <a:off x="12895151" y="7797333"/>
              <a:ext cx="1276350" cy="898525"/>
            </a:xfrm>
            <a:custGeom>
              <a:avLst/>
              <a:gdLst>
                <a:gd name="T0" fmla="*/ 85 w 3546"/>
                <a:gd name="T1" fmla="*/ 835 h 2494"/>
                <a:gd name="T2" fmla="*/ 85 w 3546"/>
                <a:gd name="T3" fmla="*/ 835 h 2494"/>
                <a:gd name="T4" fmla="*/ 1743 w 3546"/>
                <a:gd name="T5" fmla="*/ 24 h 2494"/>
                <a:gd name="T6" fmla="*/ 3473 w 3546"/>
                <a:gd name="T7" fmla="*/ 0 h 2494"/>
                <a:gd name="T8" fmla="*/ 3533 w 3546"/>
                <a:gd name="T9" fmla="*/ 690 h 2494"/>
                <a:gd name="T10" fmla="*/ 1780 w 3546"/>
                <a:gd name="T11" fmla="*/ 605 h 2494"/>
                <a:gd name="T12" fmla="*/ 835 w 3546"/>
                <a:gd name="T13" fmla="*/ 1246 h 2494"/>
                <a:gd name="T14" fmla="*/ 1937 w 3546"/>
                <a:gd name="T15" fmla="*/ 1294 h 2494"/>
                <a:gd name="T16" fmla="*/ 3521 w 3546"/>
                <a:gd name="T17" fmla="*/ 1863 h 2494"/>
                <a:gd name="T18" fmla="*/ 3340 w 3546"/>
                <a:gd name="T19" fmla="*/ 2493 h 2494"/>
                <a:gd name="T20" fmla="*/ 1925 w 3546"/>
                <a:gd name="T21" fmla="*/ 1875 h 2494"/>
                <a:gd name="T22" fmla="*/ 0 w 3546"/>
                <a:gd name="T23" fmla="*/ 1984 h 2494"/>
                <a:gd name="T24" fmla="*/ 85 w 3546"/>
                <a:gd name="T25" fmla="*/ 835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6" h="2494">
                  <a:moveTo>
                    <a:pt x="85" y="835"/>
                  </a:moveTo>
                  <a:lnTo>
                    <a:pt x="85" y="835"/>
                  </a:lnTo>
                  <a:cubicBezTo>
                    <a:pt x="497" y="556"/>
                    <a:pt x="1537" y="24"/>
                    <a:pt x="1743" y="24"/>
                  </a:cubicBezTo>
                  <a:cubicBezTo>
                    <a:pt x="2421" y="48"/>
                    <a:pt x="3231" y="12"/>
                    <a:pt x="3473" y="0"/>
                  </a:cubicBezTo>
                  <a:cubicBezTo>
                    <a:pt x="3473" y="0"/>
                    <a:pt x="3545" y="677"/>
                    <a:pt x="3533" y="690"/>
                  </a:cubicBezTo>
                  <a:cubicBezTo>
                    <a:pt x="3061" y="774"/>
                    <a:pt x="2034" y="641"/>
                    <a:pt x="1780" y="605"/>
                  </a:cubicBezTo>
                  <a:cubicBezTo>
                    <a:pt x="1622" y="593"/>
                    <a:pt x="835" y="1246"/>
                    <a:pt x="835" y="1246"/>
                  </a:cubicBezTo>
                  <a:cubicBezTo>
                    <a:pt x="1126" y="1258"/>
                    <a:pt x="1271" y="1258"/>
                    <a:pt x="1937" y="1294"/>
                  </a:cubicBezTo>
                  <a:cubicBezTo>
                    <a:pt x="2142" y="1306"/>
                    <a:pt x="3061" y="1730"/>
                    <a:pt x="3521" y="1863"/>
                  </a:cubicBezTo>
                  <a:cubicBezTo>
                    <a:pt x="3521" y="2275"/>
                    <a:pt x="3485" y="2263"/>
                    <a:pt x="3340" y="2493"/>
                  </a:cubicBezTo>
                  <a:cubicBezTo>
                    <a:pt x="3328" y="2493"/>
                    <a:pt x="2058" y="1936"/>
                    <a:pt x="1925" y="1875"/>
                  </a:cubicBezTo>
                  <a:cubicBezTo>
                    <a:pt x="1005" y="1839"/>
                    <a:pt x="872" y="2117"/>
                    <a:pt x="0" y="1984"/>
                  </a:cubicBezTo>
                  <a:lnTo>
                    <a:pt x="85" y="835"/>
                  </a:ln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0" name="Freeform 15"/>
            <p:cNvSpPr>
              <a:spLocks noChangeArrowheads="1"/>
            </p:cNvSpPr>
            <p:nvPr/>
          </p:nvSpPr>
          <p:spPr bwMode="auto">
            <a:xfrm rot="5400000">
              <a:off x="13419820" y="7425065"/>
              <a:ext cx="109537" cy="441325"/>
            </a:xfrm>
            <a:custGeom>
              <a:avLst/>
              <a:gdLst>
                <a:gd name="T0" fmla="*/ 73 w 304"/>
                <a:gd name="T1" fmla="*/ 1199 h 1224"/>
                <a:gd name="T2" fmla="*/ 73 w 304"/>
                <a:gd name="T3" fmla="*/ 1199 h 1224"/>
                <a:gd name="T4" fmla="*/ 97 w 304"/>
                <a:gd name="T5" fmla="*/ 436 h 1224"/>
                <a:gd name="T6" fmla="*/ 0 w 304"/>
                <a:gd name="T7" fmla="*/ 24 h 1224"/>
                <a:gd name="T8" fmla="*/ 182 w 304"/>
                <a:gd name="T9" fmla="*/ 0 h 1224"/>
                <a:gd name="T10" fmla="*/ 303 w 304"/>
                <a:gd name="T11" fmla="*/ 557 h 1224"/>
                <a:gd name="T12" fmla="*/ 242 w 304"/>
                <a:gd name="T13" fmla="*/ 1223 h 1224"/>
                <a:gd name="T14" fmla="*/ 73 w 304"/>
                <a:gd name="T15" fmla="*/ 1199 h 1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1224">
                  <a:moveTo>
                    <a:pt x="73" y="1199"/>
                  </a:moveTo>
                  <a:lnTo>
                    <a:pt x="73" y="1199"/>
                  </a:lnTo>
                  <a:cubicBezTo>
                    <a:pt x="85" y="1150"/>
                    <a:pt x="121" y="714"/>
                    <a:pt x="97" y="436"/>
                  </a:cubicBezTo>
                  <a:cubicBezTo>
                    <a:pt x="60" y="158"/>
                    <a:pt x="0" y="24"/>
                    <a:pt x="0" y="24"/>
                  </a:cubicBezTo>
                  <a:cubicBezTo>
                    <a:pt x="182" y="0"/>
                    <a:pt x="182" y="0"/>
                    <a:pt x="182" y="0"/>
                  </a:cubicBezTo>
                  <a:cubicBezTo>
                    <a:pt x="182" y="0"/>
                    <a:pt x="303" y="85"/>
                    <a:pt x="303" y="557"/>
                  </a:cubicBezTo>
                  <a:cubicBezTo>
                    <a:pt x="291" y="1017"/>
                    <a:pt x="242" y="1223"/>
                    <a:pt x="242" y="1223"/>
                  </a:cubicBezTo>
                  <a:lnTo>
                    <a:pt x="73" y="1199"/>
                  </a:lnTo>
                </a:path>
              </a:pathLst>
            </a:custGeom>
            <a:solidFill>
              <a:srgbClr val="5859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1" name="Freeform 16"/>
            <p:cNvSpPr>
              <a:spLocks noChangeArrowheads="1"/>
            </p:cNvSpPr>
            <p:nvPr/>
          </p:nvSpPr>
          <p:spPr bwMode="auto">
            <a:xfrm rot="5400000">
              <a:off x="13546026" y="7621121"/>
              <a:ext cx="61912" cy="96838"/>
            </a:xfrm>
            <a:custGeom>
              <a:avLst/>
              <a:gdLst>
                <a:gd name="T0" fmla="*/ 0 w 171"/>
                <a:gd name="T1" fmla="*/ 24 h 267"/>
                <a:gd name="T2" fmla="*/ 0 w 171"/>
                <a:gd name="T3" fmla="*/ 24 h 267"/>
                <a:gd name="T4" fmla="*/ 146 w 171"/>
                <a:gd name="T5" fmla="*/ 24 h 267"/>
                <a:gd name="T6" fmla="*/ 170 w 171"/>
                <a:gd name="T7" fmla="*/ 242 h 267"/>
                <a:gd name="T8" fmla="*/ 37 w 171"/>
                <a:gd name="T9" fmla="*/ 254 h 267"/>
                <a:gd name="T10" fmla="*/ 0 w 171"/>
                <a:gd name="T11" fmla="*/ 24 h 267"/>
              </a:gdLst>
              <a:ahLst/>
              <a:cxnLst>
                <a:cxn ang="0">
                  <a:pos x="T0" y="T1"/>
                </a:cxn>
                <a:cxn ang="0">
                  <a:pos x="T2" y="T3"/>
                </a:cxn>
                <a:cxn ang="0">
                  <a:pos x="T4" y="T5"/>
                </a:cxn>
                <a:cxn ang="0">
                  <a:pos x="T6" y="T7"/>
                </a:cxn>
                <a:cxn ang="0">
                  <a:pos x="T8" y="T9"/>
                </a:cxn>
                <a:cxn ang="0">
                  <a:pos x="T10" y="T11"/>
                </a:cxn>
              </a:cxnLst>
              <a:rect l="0" t="0" r="r" b="b"/>
              <a:pathLst>
                <a:path w="171" h="267">
                  <a:moveTo>
                    <a:pt x="0" y="24"/>
                  </a:moveTo>
                  <a:lnTo>
                    <a:pt x="0" y="24"/>
                  </a:lnTo>
                  <a:cubicBezTo>
                    <a:pt x="12" y="24"/>
                    <a:pt x="134" y="0"/>
                    <a:pt x="146" y="24"/>
                  </a:cubicBezTo>
                  <a:cubicBezTo>
                    <a:pt x="170" y="60"/>
                    <a:pt x="170" y="230"/>
                    <a:pt x="170" y="242"/>
                  </a:cubicBezTo>
                  <a:cubicBezTo>
                    <a:pt x="170" y="254"/>
                    <a:pt x="37" y="266"/>
                    <a:pt x="37" y="254"/>
                  </a:cubicBezTo>
                  <a:lnTo>
                    <a:pt x="0" y="24"/>
                  </a:lnTo>
                </a:path>
              </a:pathLst>
            </a:custGeom>
            <a:solidFill>
              <a:srgbClr val="4040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2" name="Freeform 17"/>
            <p:cNvSpPr>
              <a:spLocks noChangeArrowheads="1"/>
            </p:cNvSpPr>
            <p:nvPr/>
          </p:nvSpPr>
          <p:spPr bwMode="auto">
            <a:xfrm rot="5400000">
              <a:off x="12985638" y="6986122"/>
              <a:ext cx="954087" cy="474662"/>
            </a:xfrm>
            <a:custGeom>
              <a:avLst/>
              <a:gdLst>
                <a:gd name="T0" fmla="*/ 0 w 2651"/>
                <a:gd name="T1" fmla="*/ 545 h 1320"/>
                <a:gd name="T2" fmla="*/ 0 w 2651"/>
                <a:gd name="T3" fmla="*/ 545 h 1320"/>
                <a:gd name="T4" fmla="*/ 145 w 2651"/>
                <a:gd name="T5" fmla="*/ 412 h 1320"/>
                <a:gd name="T6" fmla="*/ 2371 w 2651"/>
                <a:gd name="T7" fmla="*/ 0 h 1320"/>
                <a:gd name="T8" fmla="*/ 2468 w 2651"/>
                <a:gd name="T9" fmla="*/ 1319 h 1320"/>
                <a:gd name="T10" fmla="*/ 157 w 2651"/>
                <a:gd name="T11" fmla="*/ 1283 h 1320"/>
                <a:gd name="T12" fmla="*/ 120 w 2651"/>
                <a:gd name="T13" fmla="*/ 1029 h 1320"/>
                <a:gd name="T14" fmla="*/ 0 w 2651"/>
                <a:gd name="T15" fmla="*/ 545 h 1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1" h="1320">
                  <a:moveTo>
                    <a:pt x="0" y="545"/>
                  </a:moveTo>
                  <a:lnTo>
                    <a:pt x="0" y="545"/>
                  </a:lnTo>
                  <a:cubicBezTo>
                    <a:pt x="84" y="484"/>
                    <a:pt x="145" y="412"/>
                    <a:pt x="145" y="412"/>
                  </a:cubicBezTo>
                  <a:cubicBezTo>
                    <a:pt x="217" y="0"/>
                    <a:pt x="1972" y="36"/>
                    <a:pt x="2371" y="0"/>
                  </a:cubicBezTo>
                  <a:cubicBezTo>
                    <a:pt x="2650" y="97"/>
                    <a:pt x="2541" y="1162"/>
                    <a:pt x="2468" y="1319"/>
                  </a:cubicBezTo>
                  <a:cubicBezTo>
                    <a:pt x="1597" y="1235"/>
                    <a:pt x="1004" y="1077"/>
                    <a:pt x="157" y="1283"/>
                  </a:cubicBezTo>
                  <a:cubicBezTo>
                    <a:pt x="145" y="1126"/>
                    <a:pt x="120" y="1029"/>
                    <a:pt x="120" y="1029"/>
                  </a:cubicBezTo>
                  <a:cubicBezTo>
                    <a:pt x="0" y="545"/>
                    <a:pt x="0" y="545"/>
                    <a:pt x="0" y="545"/>
                  </a:cubicBezTo>
                </a:path>
              </a:pathLst>
            </a:custGeom>
            <a:solidFill>
              <a:srgbClr val="F1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3" name="Freeform 18"/>
            <p:cNvSpPr>
              <a:spLocks noChangeArrowheads="1"/>
            </p:cNvSpPr>
            <p:nvPr/>
          </p:nvSpPr>
          <p:spPr bwMode="auto">
            <a:xfrm rot="5400000">
              <a:off x="13371401" y="6630521"/>
              <a:ext cx="69850" cy="266700"/>
            </a:xfrm>
            <a:custGeom>
              <a:avLst/>
              <a:gdLst>
                <a:gd name="T0" fmla="*/ 194 w 195"/>
                <a:gd name="T1" fmla="*/ 714 h 739"/>
                <a:gd name="T2" fmla="*/ 61 w 195"/>
                <a:gd name="T3" fmla="*/ 738 h 739"/>
                <a:gd name="T4" fmla="*/ 0 w 195"/>
                <a:gd name="T5" fmla="*/ 85 h 739"/>
                <a:gd name="T6" fmla="*/ 169 w 195"/>
                <a:gd name="T7" fmla="*/ 0 h 739"/>
                <a:gd name="T8" fmla="*/ 194 w 195"/>
                <a:gd name="T9" fmla="*/ 714 h 739"/>
              </a:gdLst>
              <a:ahLst/>
              <a:cxnLst>
                <a:cxn ang="0">
                  <a:pos x="T0" y="T1"/>
                </a:cxn>
                <a:cxn ang="0">
                  <a:pos x="T2" y="T3"/>
                </a:cxn>
                <a:cxn ang="0">
                  <a:pos x="T4" y="T5"/>
                </a:cxn>
                <a:cxn ang="0">
                  <a:pos x="T6" y="T7"/>
                </a:cxn>
                <a:cxn ang="0">
                  <a:pos x="T8" y="T9"/>
                </a:cxn>
              </a:cxnLst>
              <a:rect l="0" t="0" r="r" b="b"/>
              <a:pathLst>
                <a:path w="195" h="739">
                  <a:moveTo>
                    <a:pt x="194" y="714"/>
                  </a:moveTo>
                  <a:lnTo>
                    <a:pt x="61" y="738"/>
                  </a:lnTo>
                  <a:lnTo>
                    <a:pt x="0" y="85"/>
                  </a:lnTo>
                  <a:lnTo>
                    <a:pt x="169" y="0"/>
                  </a:lnTo>
                  <a:lnTo>
                    <a:pt x="194" y="714"/>
                  </a:lnTo>
                </a:path>
              </a:pathLst>
            </a:custGeom>
            <a:solidFill>
              <a:srgbClr val="A6A8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4" name="Freeform 19"/>
            <p:cNvSpPr>
              <a:spLocks noChangeArrowheads="1"/>
            </p:cNvSpPr>
            <p:nvPr/>
          </p:nvSpPr>
          <p:spPr bwMode="auto">
            <a:xfrm rot="5400000">
              <a:off x="13079300" y="6395572"/>
              <a:ext cx="536575" cy="444500"/>
            </a:xfrm>
            <a:custGeom>
              <a:avLst/>
              <a:gdLst>
                <a:gd name="T0" fmla="*/ 291 w 1490"/>
                <a:gd name="T1" fmla="*/ 1017 h 1236"/>
                <a:gd name="T2" fmla="*/ 291 w 1490"/>
                <a:gd name="T3" fmla="*/ 1017 h 1236"/>
                <a:gd name="T4" fmla="*/ 85 w 1490"/>
                <a:gd name="T5" fmla="*/ 484 h 1236"/>
                <a:gd name="T6" fmla="*/ 206 w 1490"/>
                <a:gd name="T7" fmla="*/ 387 h 1236"/>
                <a:gd name="T8" fmla="*/ 242 w 1490"/>
                <a:gd name="T9" fmla="*/ 145 h 1236"/>
                <a:gd name="T10" fmla="*/ 363 w 1490"/>
                <a:gd name="T11" fmla="*/ 145 h 1236"/>
                <a:gd name="T12" fmla="*/ 654 w 1490"/>
                <a:gd name="T13" fmla="*/ 25 h 1236"/>
                <a:gd name="T14" fmla="*/ 1029 w 1490"/>
                <a:gd name="T15" fmla="*/ 218 h 1236"/>
                <a:gd name="T16" fmla="*/ 1186 w 1490"/>
                <a:gd name="T17" fmla="*/ 133 h 1236"/>
                <a:gd name="T18" fmla="*/ 1186 w 1490"/>
                <a:gd name="T19" fmla="*/ 133 h 1236"/>
                <a:gd name="T20" fmla="*/ 1489 w 1490"/>
                <a:gd name="T21" fmla="*/ 230 h 1236"/>
                <a:gd name="T22" fmla="*/ 1210 w 1490"/>
                <a:gd name="T23" fmla="*/ 750 h 1236"/>
                <a:gd name="T24" fmla="*/ 1065 w 1490"/>
                <a:gd name="T25" fmla="*/ 750 h 1236"/>
                <a:gd name="T26" fmla="*/ 968 w 1490"/>
                <a:gd name="T27" fmla="*/ 799 h 1236"/>
                <a:gd name="T28" fmla="*/ 291 w 1490"/>
                <a:gd name="T29" fmla="*/ 101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0" h="1236">
                  <a:moveTo>
                    <a:pt x="291" y="1017"/>
                  </a:moveTo>
                  <a:lnTo>
                    <a:pt x="291" y="1017"/>
                  </a:lnTo>
                  <a:cubicBezTo>
                    <a:pt x="61" y="823"/>
                    <a:pt x="0" y="738"/>
                    <a:pt x="85" y="484"/>
                  </a:cubicBezTo>
                  <a:cubicBezTo>
                    <a:pt x="97" y="460"/>
                    <a:pt x="206" y="400"/>
                    <a:pt x="206" y="387"/>
                  </a:cubicBezTo>
                  <a:cubicBezTo>
                    <a:pt x="218" y="327"/>
                    <a:pt x="218" y="254"/>
                    <a:pt x="242" y="145"/>
                  </a:cubicBezTo>
                  <a:cubicBezTo>
                    <a:pt x="363" y="145"/>
                    <a:pt x="363" y="145"/>
                    <a:pt x="363" y="145"/>
                  </a:cubicBezTo>
                  <a:cubicBezTo>
                    <a:pt x="363" y="145"/>
                    <a:pt x="569" y="37"/>
                    <a:pt x="654" y="25"/>
                  </a:cubicBezTo>
                  <a:cubicBezTo>
                    <a:pt x="738" y="0"/>
                    <a:pt x="944" y="218"/>
                    <a:pt x="1029" y="218"/>
                  </a:cubicBezTo>
                  <a:cubicBezTo>
                    <a:pt x="1102" y="218"/>
                    <a:pt x="1150" y="145"/>
                    <a:pt x="1186" y="133"/>
                  </a:cubicBezTo>
                  <a:lnTo>
                    <a:pt x="1186" y="133"/>
                  </a:lnTo>
                  <a:cubicBezTo>
                    <a:pt x="1489" y="230"/>
                    <a:pt x="1489" y="230"/>
                    <a:pt x="1489" y="230"/>
                  </a:cubicBezTo>
                  <a:cubicBezTo>
                    <a:pt x="1489" y="230"/>
                    <a:pt x="1247" y="787"/>
                    <a:pt x="1210" y="750"/>
                  </a:cubicBezTo>
                  <a:cubicBezTo>
                    <a:pt x="1198" y="738"/>
                    <a:pt x="1065" y="750"/>
                    <a:pt x="1065" y="750"/>
                  </a:cubicBezTo>
                  <a:cubicBezTo>
                    <a:pt x="992" y="763"/>
                    <a:pt x="980" y="775"/>
                    <a:pt x="968" y="799"/>
                  </a:cubicBezTo>
                  <a:cubicBezTo>
                    <a:pt x="860" y="1114"/>
                    <a:pt x="545" y="1235"/>
                    <a:pt x="291" y="1017"/>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5" name="Freeform 20"/>
            <p:cNvSpPr>
              <a:spLocks noChangeArrowheads="1"/>
            </p:cNvSpPr>
            <p:nvPr/>
          </p:nvSpPr>
          <p:spPr bwMode="auto">
            <a:xfrm rot="5400000">
              <a:off x="13442839" y="6414621"/>
              <a:ext cx="57150" cy="92075"/>
            </a:xfrm>
            <a:custGeom>
              <a:avLst/>
              <a:gdLst>
                <a:gd name="T0" fmla="*/ 0 w 158"/>
                <a:gd name="T1" fmla="*/ 12 h 256"/>
                <a:gd name="T2" fmla="*/ 0 w 158"/>
                <a:gd name="T3" fmla="*/ 12 h 256"/>
                <a:gd name="T4" fmla="*/ 12 w 158"/>
                <a:gd name="T5" fmla="*/ 0 h 256"/>
                <a:gd name="T6" fmla="*/ 133 w 158"/>
                <a:gd name="T7" fmla="*/ 0 h 256"/>
                <a:gd name="T8" fmla="*/ 157 w 158"/>
                <a:gd name="T9" fmla="*/ 170 h 256"/>
                <a:gd name="T10" fmla="*/ 12 w 158"/>
                <a:gd name="T11" fmla="*/ 255 h 256"/>
                <a:gd name="T12" fmla="*/ 121 w 158"/>
                <a:gd name="T13" fmla="*/ 158 h 256"/>
                <a:gd name="T14" fmla="*/ 0 w 158"/>
                <a:gd name="T15" fmla="*/ 1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256">
                  <a:moveTo>
                    <a:pt x="0" y="12"/>
                  </a:moveTo>
                  <a:lnTo>
                    <a:pt x="0" y="12"/>
                  </a:lnTo>
                  <a:lnTo>
                    <a:pt x="12" y="0"/>
                  </a:lnTo>
                  <a:lnTo>
                    <a:pt x="133" y="0"/>
                  </a:lnTo>
                  <a:lnTo>
                    <a:pt x="157" y="170"/>
                  </a:lnTo>
                  <a:lnTo>
                    <a:pt x="12" y="255"/>
                  </a:lnTo>
                  <a:lnTo>
                    <a:pt x="121" y="158"/>
                  </a:lnTo>
                  <a:lnTo>
                    <a:pt x="0" y="12"/>
                  </a:lnTo>
                </a:path>
              </a:pathLst>
            </a:custGeom>
            <a:solidFill>
              <a:srgbClr val="EDB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6" name="Freeform 21"/>
            <p:cNvSpPr>
              <a:spLocks noChangeArrowheads="1"/>
            </p:cNvSpPr>
            <p:nvPr/>
          </p:nvSpPr>
          <p:spPr bwMode="auto">
            <a:xfrm rot="5400000">
              <a:off x="13279326" y="6568609"/>
              <a:ext cx="274637" cy="306387"/>
            </a:xfrm>
            <a:custGeom>
              <a:avLst/>
              <a:gdLst>
                <a:gd name="T0" fmla="*/ 0 w 763"/>
                <a:gd name="T1" fmla="*/ 25 h 849"/>
                <a:gd name="T2" fmla="*/ 0 w 763"/>
                <a:gd name="T3" fmla="*/ 25 h 849"/>
                <a:gd name="T4" fmla="*/ 375 w 763"/>
                <a:gd name="T5" fmla="*/ 218 h 849"/>
                <a:gd name="T6" fmla="*/ 532 w 763"/>
                <a:gd name="T7" fmla="*/ 133 h 849"/>
                <a:gd name="T8" fmla="*/ 750 w 763"/>
                <a:gd name="T9" fmla="*/ 194 h 849"/>
                <a:gd name="T10" fmla="*/ 738 w 763"/>
                <a:gd name="T11" fmla="*/ 436 h 849"/>
                <a:gd name="T12" fmla="*/ 738 w 763"/>
                <a:gd name="T13" fmla="*/ 448 h 849"/>
                <a:gd name="T14" fmla="*/ 532 w 763"/>
                <a:gd name="T15" fmla="*/ 738 h 849"/>
                <a:gd name="T16" fmla="*/ 435 w 763"/>
                <a:gd name="T17" fmla="*/ 738 h 849"/>
                <a:gd name="T18" fmla="*/ 338 w 763"/>
                <a:gd name="T19" fmla="*/ 787 h 849"/>
                <a:gd name="T20" fmla="*/ 266 w 763"/>
                <a:gd name="T21" fmla="*/ 750 h 849"/>
                <a:gd name="T22" fmla="*/ 96 w 763"/>
                <a:gd name="T23" fmla="*/ 848 h 849"/>
                <a:gd name="T24" fmla="*/ 72 w 763"/>
                <a:gd name="T25" fmla="*/ 787 h 849"/>
                <a:gd name="T26" fmla="*/ 169 w 763"/>
                <a:gd name="T27" fmla="*/ 678 h 849"/>
                <a:gd name="T28" fmla="*/ 0 w 763"/>
                <a:gd name="T29" fmla="*/ 2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849">
                  <a:moveTo>
                    <a:pt x="0" y="25"/>
                  </a:moveTo>
                  <a:lnTo>
                    <a:pt x="0" y="25"/>
                  </a:lnTo>
                  <a:cubicBezTo>
                    <a:pt x="84" y="0"/>
                    <a:pt x="290" y="218"/>
                    <a:pt x="375" y="218"/>
                  </a:cubicBezTo>
                  <a:cubicBezTo>
                    <a:pt x="448" y="218"/>
                    <a:pt x="496" y="145"/>
                    <a:pt x="532" y="133"/>
                  </a:cubicBezTo>
                  <a:cubicBezTo>
                    <a:pt x="750" y="194"/>
                    <a:pt x="750" y="194"/>
                    <a:pt x="750" y="194"/>
                  </a:cubicBezTo>
                  <a:cubicBezTo>
                    <a:pt x="762" y="303"/>
                    <a:pt x="762" y="400"/>
                    <a:pt x="738" y="436"/>
                  </a:cubicBezTo>
                  <a:cubicBezTo>
                    <a:pt x="738" y="448"/>
                    <a:pt x="738" y="448"/>
                    <a:pt x="738" y="448"/>
                  </a:cubicBezTo>
                  <a:cubicBezTo>
                    <a:pt x="714" y="509"/>
                    <a:pt x="605" y="642"/>
                    <a:pt x="532" y="738"/>
                  </a:cubicBezTo>
                  <a:cubicBezTo>
                    <a:pt x="496" y="738"/>
                    <a:pt x="435" y="738"/>
                    <a:pt x="435" y="738"/>
                  </a:cubicBezTo>
                  <a:cubicBezTo>
                    <a:pt x="423" y="750"/>
                    <a:pt x="351" y="750"/>
                    <a:pt x="338" y="787"/>
                  </a:cubicBezTo>
                  <a:cubicBezTo>
                    <a:pt x="302" y="775"/>
                    <a:pt x="290" y="763"/>
                    <a:pt x="266" y="750"/>
                  </a:cubicBezTo>
                  <a:cubicBezTo>
                    <a:pt x="254" y="750"/>
                    <a:pt x="96" y="848"/>
                    <a:pt x="96" y="848"/>
                  </a:cubicBezTo>
                  <a:cubicBezTo>
                    <a:pt x="96" y="848"/>
                    <a:pt x="109" y="799"/>
                    <a:pt x="72" y="787"/>
                  </a:cubicBezTo>
                  <a:cubicBezTo>
                    <a:pt x="96" y="750"/>
                    <a:pt x="157" y="714"/>
                    <a:pt x="169" y="678"/>
                  </a:cubicBezTo>
                  <a:cubicBezTo>
                    <a:pt x="230" y="472"/>
                    <a:pt x="0" y="145"/>
                    <a:pt x="0" y="25"/>
                  </a:cubicBezTo>
                </a:path>
              </a:pathLst>
            </a:custGeom>
            <a:solidFill>
              <a:srgbClr val="EDB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7" name="Freeform 22"/>
            <p:cNvSpPr>
              <a:spLocks noChangeArrowheads="1"/>
            </p:cNvSpPr>
            <p:nvPr/>
          </p:nvSpPr>
          <p:spPr bwMode="auto">
            <a:xfrm rot="5400000">
              <a:off x="13076920" y="6388427"/>
              <a:ext cx="392112" cy="269875"/>
            </a:xfrm>
            <a:custGeom>
              <a:avLst/>
              <a:gdLst>
                <a:gd name="T0" fmla="*/ 181 w 1090"/>
                <a:gd name="T1" fmla="*/ 0 h 751"/>
                <a:gd name="T2" fmla="*/ 181 w 1090"/>
                <a:gd name="T3" fmla="*/ 0 h 751"/>
                <a:gd name="T4" fmla="*/ 84 w 1090"/>
                <a:gd name="T5" fmla="*/ 36 h 751"/>
                <a:gd name="T6" fmla="*/ 459 w 1090"/>
                <a:gd name="T7" fmla="*/ 702 h 751"/>
                <a:gd name="T8" fmla="*/ 605 w 1090"/>
                <a:gd name="T9" fmla="*/ 702 h 751"/>
                <a:gd name="T10" fmla="*/ 847 w 1090"/>
                <a:gd name="T11" fmla="*/ 629 h 751"/>
                <a:gd name="T12" fmla="*/ 1089 w 1090"/>
                <a:gd name="T13" fmla="*/ 327 h 751"/>
                <a:gd name="T14" fmla="*/ 944 w 1090"/>
                <a:gd name="T15" fmla="*/ 315 h 751"/>
                <a:gd name="T16" fmla="*/ 810 w 1090"/>
                <a:gd name="T17" fmla="*/ 400 h 751"/>
                <a:gd name="T18" fmla="*/ 762 w 1090"/>
                <a:gd name="T19" fmla="*/ 508 h 751"/>
                <a:gd name="T20" fmla="*/ 641 w 1090"/>
                <a:gd name="T21" fmla="*/ 532 h 751"/>
                <a:gd name="T22" fmla="*/ 617 w 1090"/>
                <a:gd name="T23" fmla="*/ 436 h 751"/>
                <a:gd name="T24" fmla="*/ 714 w 1090"/>
                <a:gd name="T25" fmla="*/ 315 h 751"/>
                <a:gd name="T26" fmla="*/ 690 w 1090"/>
                <a:gd name="T27" fmla="*/ 266 h 751"/>
                <a:gd name="T28" fmla="*/ 181 w 1090"/>
                <a:gd name="T29" fmla="*/ 290 h 751"/>
                <a:gd name="T30" fmla="*/ 181 w 1090"/>
                <a:gd name="T31"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0" h="751">
                  <a:moveTo>
                    <a:pt x="181" y="0"/>
                  </a:moveTo>
                  <a:lnTo>
                    <a:pt x="181" y="0"/>
                  </a:lnTo>
                  <a:cubicBezTo>
                    <a:pt x="145" y="0"/>
                    <a:pt x="97" y="0"/>
                    <a:pt x="84" y="36"/>
                  </a:cubicBezTo>
                  <a:cubicBezTo>
                    <a:pt x="0" y="230"/>
                    <a:pt x="242" y="654"/>
                    <a:pt x="459" y="702"/>
                  </a:cubicBezTo>
                  <a:cubicBezTo>
                    <a:pt x="520" y="726"/>
                    <a:pt x="605" y="702"/>
                    <a:pt x="605" y="702"/>
                  </a:cubicBezTo>
                  <a:cubicBezTo>
                    <a:pt x="702" y="750"/>
                    <a:pt x="798" y="690"/>
                    <a:pt x="847" y="629"/>
                  </a:cubicBezTo>
                  <a:cubicBezTo>
                    <a:pt x="944" y="545"/>
                    <a:pt x="1089" y="327"/>
                    <a:pt x="1089" y="327"/>
                  </a:cubicBezTo>
                  <a:cubicBezTo>
                    <a:pt x="1089" y="327"/>
                    <a:pt x="956" y="302"/>
                    <a:pt x="944" y="315"/>
                  </a:cubicBezTo>
                  <a:cubicBezTo>
                    <a:pt x="932" y="315"/>
                    <a:pt x="810" y="400"/>
                    <a:pt x="810" y="400"/>
                  </a:cubicBezTo>
                  <a:cubicBezTo>
                    <a:pt x="810" y="400"/>
                    <a:pt x="810" y="460"/>
                    <a:pt x="762" y="508"/>
                  </a:cubicBezTo>
                  <a:cubicBezTo>
                    <a:pt x="714" y="557"/>
                    <a:pt x="678" y="569"/>
                    <a:pt x="641" y="532"/>
                  </a:cubicBezTo>
                  <a:cubicBezTo>
                    <a:pt x="593" y="496"/>
                    <a:pt x="605" y="460"/>
                    <a:pt x="617" y="436"/>
                  </a:cubicBezTo>
                  <a:cubicBezTo>
                    <a:pt x="617" y="400"/>
                    <a:pt x="714" y="327"/>
                    <a:pt x="714" y="315"/>
                  </a:cubicBezTo>
                  <a:cubicBezTo>
                    <a:pt x="702" y="302"/>
                    <a:pt x="690" y="266"/>
                    <a:pt x="690" y="266"/>
                  </a:cubicBezTo>
                  <a:cubicBezTo>
                    <a:pt x="581" y="387"/>
                    <a:pt x="266" y="508"/>
                    <a:pt x="181" y="290"/>
                  </a:cubicBezTo>
                  <a:cubicBezTo>
                    <a:pt x="109" y="85"/>
                    <a:pt x="181" y="0"/>
                    <a:pt x="181" y="0"/>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8" name="Freeform 23"/>
            <p:cNvSpPr>
              <a:spLocks noChangeArrowheads="1"/>
            </p:cNvSpPr>
            <p:nvPr/>
          </p:nvSpPr>
          <p:spPr bwMode="auto">
            <a:xfrm rot="5400000">
              <a:off x="13326950" y="6381284"/>
              <a:ext cx="47625" cy="114300"/>
            </a:xfrm>
            <a:custGeom>
              <a:avLst/>
              <a:gdLst>
                <a:gd name="T0" fmla="*/ 12 w 134"/>
                <a:gd name="T1" fmla="*/ 0 h 316"/>
                <a:gd name="T2" fmla="*/ 12 w 134"/>
                <a:gd name="T3" fmla="*/ 0 h 316"/>
                <a:gd name="T4" fmla="*/ 36 w 134"/>
                <a:gd name="T5" fmla="*/ 242 h 316"/>
                <a:gd name="T6" fmla="*/ 97 w 134"/>
                <a:gd name="T7" fmla="*/ 315 h 316"/>
                <a:gd name="T8" fmla="*/ 121 w 134"/>
                <a:gd name="T9" fmla="*/ 97 h 316"/>
                <a:gd name="T10" fmla="*/ 60 w 134"/>
                <a:gd name="T11" fmla="*/ 0 h 316"/>
                <a:gd name="T12" fmla="*/ 12 w 134"/>
                <a:gd name="T13" fmla="*/ 0 h 316"/>
              </a:gdLst>
              <a:ahLst/>
              <a:cxnLst>
                <a:cxn ang="0">
                  <a:pos x="T0" y="T1"/>
                </a:cxn>
                <a:cxn ang="0">
                  <a:pos x="T2" y="T3"/>
                </a:cxn>
                <a:cxn ang="0">
                  <a:pos x="T4" y="T5"/>
                </a:cxn>
                <a:cxn ang="0">
                  <a:pos x="T6" y="T7"/>
                </a:cxn>
                <a:cxn ang="0">
                  <a:pos x="T8" y="T9"/>
                </a:cxn>
                <a:cxn ang="0">
                  <a:pos x="T10" y="T11"/>
                </a:cxn>
                <a:cxn ang="0">
                  <a:pos x="T12" y="T13"/>
                </a:cxn>
              </a:cxnLst>
              <a:rect l="0" t="0" r="r" b="b"/>
              <a:pathLst>
                <a:path w="134" h="316">
                  <a:moveTo>
                    <a:pt x="12" y="0"/>
                  </a:moveTo>
                  <a:lnTo>
                    <a:pt x="12" y="0"/>
                  </a:lnTo>
                  <a:cubicBezTo>
                    <a:pt x="0" y="12"/>
                    <a:pt x="24" y="218"/>
                    <a:pt x="36" y="242"/>
                  </a:cubicBezTo>
                  <a:cubicBezTo>
                    <a:pt x="36" y="266"/>
                    <a:pt x="97" y="315"/>
                    <a:pt x="97" y="315"/>
                  </a:cubicBezTo>
                  <a:cubicBezTo>
                    <a:pt x="97" y="315"/>
                    <a:pt x="133" y="121"/>
                    <a:pt x="121" y="97"/>
                  </a:cubicBezTo>
                  <a:cubicBezTo>
                    <a:pt x="109" y="73"/>
                    <a:pt x="60" y="0"/>
                    <a:pt x="60" y="0"/>
                  </a:cubicBezTo>
                  <a:lnTo>
                    <a:pt x="12" y="0"/>
                  </a:lnTo>
                </a:path>
              </a:pathLst>
            </a:custGeom>
            <a:solidFill>
              <a:srgbClr val="EDB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29" name="Freeform 24"/>
            <p:cNvSpPr>
              <a:spLocks noChangeArrowheads="1"/>
            </p:cNvSpPr>
            <p:nvPr/>
          </p:nvSpPr>
          <p:spPr bwMode="auto">
            <a:xfrm rot="5400000">
              <a:off x="13349969" y="6761490"/>
              <a:ext cx="104775" cy="134938"/>
            </a:xfrm>
            <a:custGeom>
              <a:avLst/>
              <a:gdLst>
                <a:gd name="T0" fmla="*/ 194 w 291"/>
                <a:gd name="T1" fmla="*/ 375 h 376"/>
                <a:gd name="T2" fmla="*/ 194 w 291"/>
                <a:gd name="T3" fmla="*/ 375 h 376"/>
                <a:gd name="T4" fmla="*/ 0 w 291"/>
                <a:gd name="T5" fmla="*/ 302 h 376"/>
                <a:gd name="T6" fmla="*/ 61 w 291"/>
                <a:gd name="T7" fmla="*/ 72 h 376"/>
                <a:gd name="T8" fmla="*/ 290 w 291"/>
                <a:gd name="T9" fmla="*/ 0 h 376"/>
                <a:gd name="T10" fmla="*/ 194 w 291"/>
                <a:gd name="T11" fmla="*/ 375 h 376"/>
              </a:gdLst>
              <a:ahLst/>
              <a:cxnLst>
                <a:cxn ang="0">
                  <a:pos x="T0" y="T1"/>
                </a:cxn>
                <a:cxn ang="0">
                  <a:pos x="T2" y="T3"/>
                </a:cxn>
                <a:cxn ang="0">
                  <a:pos x="T4" y="T5"/>
                </a:cxn>
                <a:cxn ang="0">
                  <a:pos x="T6" y="T7"/>
                </a:cxn>
                <a:cxn ang="0">
                  <a:pos x="T8" y="T9"/>
                </a:cxn>
                <a:cxn ang="0">
                  <a:pos x="T10" y="T11"/>
                </a:cxn>
              </a:cxnLst>
              <a:rect l="0" t="0" r="r" b="b"/>
              <a:pathLst>
                <a:path w="291" h="376">
                  <a:moveTo>
                    <a:pt x="194" y="375"/>
                  </a:moveTo>
                  <a:lnTo>
                    <a:pt x="194" y="375"/>
                  </a:lnTo>
                  <a:cubicBezTo>
                    <a:pt x="121" y="339"/>
                    <a:pt x="73" y="327"/>
                    <a:pt x="0" y="302"/>
                  </a:cubicBezTo>
                  <a:cubicBezTo>
                    <a:pt x="24" y="217"/>
                    <a:pt x="73" y="96"/>
                    <a:pt x="61" y="72"/>
                  </a:cubicBezTo>
                  <a:lnTo>
                    <a:pt x="290" y="0"/>
                  </a:lnTo>
                  <a:lnTo>
                    <a:pt x="194" y="375"/>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0" name="Freeform 25"/>
            <p:cNvSpPr>
              <a:spLocks noChangeArrowheads="1"/>
            </p:cNvSpPr>
            <p:nvPr/>
          </p:nvSpPr>
          <p:spPr bwMode="auto">
            <a:xfrm rot="5400000">
              <a:off x="12637182" y="6240790"/>
              <a:ext cx="201613" cy="174625"/>
            </a:xfrm>
            <a:custGeom>
              <a:avLst/>
              <a:gdLst>
                <a:gd name="T0" fmla="*/ 557 w 558"/>
                <a:gd name="T1" fmla="*/ 169 h 485"/>
                <a:gd name="T2" fmla="*/ 557 w 558"/>
                <a:gd name="T3" fmla="*/ 169 h 485"/>
                <a:gd name="T4" fmla="*/ 412 w 558"/>
                <a:gd name="T5" fmla="*/ 96 h 485"/>
                <a:gd name="T6" fmla="*/ 291 w 558"/>
                <a:gd name="T7" fmla="*/ 84 h 485"/>
                <a:gd name="T8" fmla="*/ 230 w 558"/>
                <a:gd name="T9" fmla="*/ 12 h 485"/>
                <a:gd name="T10" fmla="*/ 97 w 558"/>
                <a:gd name="T11" fmla="*/ 60 h 485"/>
                <a:gd name="T12" fmla="*/ 85 w 558"/>
                <a:gd name="T13" fmla="*/ 108 h 485"/>
                <a:gd name="T14" fmla="*/ 37 w 558"/>
                <a:gd name="T15" fmla="*/ 145 h 485"/>
                <a:gd name="T16" fmla="*/ 37 w 558"/>
                <a:gd name="T17" fmla="*/ 205 h 485"/>
                <a:gd name="T18" fmla="*/ 12 w 558"/>
                <a:gd name="T19" fmla="*/ 278 h 485"/>
                <a:gd name="T20" fmla="*/ 97 w 558"/>
                <a:gd name="T21" fmla="*/ 447 h 485"/>
                <a:gd name="T22" fmla="*/ 291 w 558"/>
                <a:gd name="T23" fmla="*/ 459 h 485"/>
                <a:gd name="T24" fmla="*/ 484 w 558"/>
                <a:gd name="T25" fmla="*/ 363 h 485"/>
                <a:gd name="T26" fmla="*/ 557 w 558"/>
                <a:gd name="T27" fmla="*/ 16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8" h="485">
                  <a:moveTo>
                    <a:pt x="557" y="169"/>
                  </a:moveTo>
                  <a:lnTo>
                    <a:pt x="557" y="169"/>
                  </a:lnTo>
                  <a:cubicBezTo>
                    <a:pt x="508" y="157"/>
                    <a:pt x="484" y="120"/>
                    <a:pt x="412" y="96"/>
                  </a:cubicBezTo>
                  <a:cubicBezTo>
                    <a:pt x="376" y="84"/>
                    <a:pt x="339" y="84"/>
                    <a:pt x="291" y="84"/>
                  </a:cubicBezTo>
                  <a:cubicBezTo>
                    <a:pt x="279" y="60"/>
                    <a:pt x="254" y="24"/>
                    <a:pt x="230" y="12"/>
                  </a:cubicBezTo>
                  <a:cubicBezTo>
                    <a:pt x="194" y="0"/>
                    <a:pt x="121" y="36"/>
                    <a:pt x="97" y="60"/>
                  </a:cubicBezTo>
                  <a:cubicBezTo>
                    <a:pt x="97" y="72"/>
                    <a:pt x="85" y="84"/>
                    <a:pt x="85" y="108"/>
                  </a:cubicBezTo>
                  <a:cubicBezTo>
                    <a:pt x="61" y="108"/>
                    <a:pt x="49" y="133"/>
                    <a:pt x="37" y="145"/>
                  </a:cubicBezTo>
                  <a:cubicBezTo>
                    <a:pt x="24" y="157"/>
                    <a:pt x="24" y="181"/>
                    <a:pt x="37" y="205"/>
                  </a:cubicBezTo>
                  <a:cubicBezTo>
                    <a:pt x="0" y="230"/>
                    <a:pt x="12" y="242"/>
                    <a:pt x="12" y="278"/>
                  </a:cubicBezTo>
                  <a:cubicBezTo>
                    <a:pt x="24" y="326"/>
                    <a:pt x="61" y="411"/>
                    <a:pt x="97" y="447"/>
                  </a:cubicBezTo>
                  <a:cubicBezTo>
                    <a:pt x="146" y="484"/>
                    <a:pt x="230" y="484"/>
                    <a:pt x="291" y="459"/>
                  </a:cubicBezTo>
                  <a:cubicBezTo>
                    <a:pt x="351" y="435"/>
                    <a:pt x="448" y="399"/>
                    <a:pt x="484" y="363"/>
                  </a:cubicBezTo>
                  <a:cubicBezTo>
                    <a:pt x="521" y="326"/>
                    <a:pt x="557" y="169"/>
                    <a:pt x="557" y="169"/>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1" name="Freeform 26"/>
            <p:cNvSpPr>
              <a:spLocks noChangeArrowheads="1"/>
            </p:cNvSpPr>
            <p:nvPr/>
          </p:nvSpPr>
          <p:spPr bwMode="auto">
            <a:xfrm rot="5400000">
              <a:off x="12693538" y="6341597"/>
              <a:ext cx="79375" cy="139700"/>
            </a:xfrm>
            <a:custGeom>
              <a:avLst/>
              <a:gdLst>
                <a:gd name="T0" fmla="*/ 121 w 219"/>
                <a:gd name="T1" fmla="*/ 12 h 388"/>
                <a:gd name="T2" fmla="*/ 121 w 219"/>
                <a:gd name="T3" fmla="*/ 12 h 388"/>
                <a:gd name="T4" fmla="*/ 84 w 219"/>
                <a:gd name="T5" fmla="*/ 0 h 388"/>
                <a:gd name="T6" fmla="*/ 0 w 219"/>
                <a:gd name="T7" fmla="*/ 24 h 388"/>
                <a:gd name="T8" fmla="*/ 84 w 219"/>
                <a:gd name="T9" fmla="*/ 375 h 388"/>
                <a:gd name="T10" fmla="*/ 218 w 219"/>
                <a:gd name="T11" fmla="*/ 339 h 388"/>
                <a:gd name="T12" fmla="*/ 121 w 219"/>
                <a:gd name="T13" fmla="*/ 12 h 388"/>
              </a:gdLst>
              <a:ahLst/>
              <a:cxnLst>
                <a:cxn ang="0">
                  <a:pos x="T0" y="T1"/>
                </a:cxn>
                <a:cxn ang="0">
                  <a:pos x="T2" y="T3"/>
                </a:cxn>
                <a:cxn ang="0">
                  <a:pos x="T4" y="T5"/>
                </a:cxn>
                <a:cxn ang="0">
                  <a:pos x="T6" y="T7"/>
                </a:cxn>
                <a:cxn ang="0">
                  <a:pos x="T8" y="T9"/>
                </a:cxn>
                <a:cxn ang="0">
                  <a:pos x="T10" y="T11"/>
                </a:cxn>
                <a:cxn ang="0">
                  <a:pos x="T12" y="T13"/>
                </a:cxn>
              </a:cxnLst>
              <a:rect l="0" t="0" r="r" b="b"/>
              <a:pathLst>
                <a:path w="219" h="388">
                  <a:moveTo>
                    <a:pt x="121" y="12"/>
                  </a:moveTo>
                  <a:lnTo>
                    <a:pt x="121" y="12"/>
                  </a:lnTo>
                  <a:lnTo>
                    <a:pt x="84" y="0"/>
                  </a:lnTo>
                  <a:cubicBezTo>
                    <a:pt x="0" y="24"/>
                    <a:pt x="0" y="24"/>
                    <a:pt x="0" y="24"/>
                  </a:cubicBezTo>
                  <a:cubicBezTo>
                    <a:pt x="0" y="24"/>
                    <a:pt x="84" y="387"/>
                    <a:pt x="84" y="375"/>
                  </a:cubicBezTo>
                  <a:cubicBezTo>
                    <a:pt x="72" y="363"/>
                    <a:pt x="218" y="339"/>
                    <a:pt x="218" y="339"/>
                  </a:cubicBezTo>
                  <a:lnTo>
                    <a:pt x="121" y="1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2" name="Freeform 27"/>
            <p:cNvSpPr>
              <a:spLocks noChangeArrowheads="1"/>
            </p:cNvSpPr>
            <p:nvPr/>
          </p:nvSpPr>
          <p:spPr bwMode="auto">
            <a:xfrm rot="5400000">
              <a:off x="12380007" y="6675765"/>
              <a:ext cx="1346200" cy="779462"/>
            </a:xfrm>
            <a:custGeom>
              <a:avLst/>
              <a:gdLst>
                <a:gd name="T0" fmla="*/ 1210 w 3741"/>
                <a:gd name="T1" fmla="*/ 218 h 2166"/>
                <a:gd name="T2" fmla="*/ 1210 w 3741"/>
                <a:gd name="T3" fmla="*/ 218 h 2166"/>
                <a:gd name="T4" fmla="*/ 1138 w 3741"/>
                <a:gd name="T5" fmla="*/ 545 h 2166"/>
                <a:gd name="T6" fmla="*/ 1138 w 3741"/>
                <a:gd name="T7" fmla="*/ 545 h 2166"/>
                <a:gd name="T8" fmla="*/ 1138 w 3741"/>
                <a:gd name="T9" fmla="*/ 545 h 2166"/>
                <a:gd name="T10" fmla="*/ 1138 w 3741"/>
                <a:gd name="T11" fmla="*/ 545 h 2166"/>
                <a:gd name="T12" fmla="*/ 1138 w 3741"/>
                <a:gd name="T13" fmla="*/ 545 h 2166"/>
                <a:gd name="T14" fmla="*/ 1138 w 3741"/>
                <a:gd name="T15" fmla="*/ 835 h 2166"/>
                <a:gd name="T16" fmla="*/ 1017 w 3741"/>
                <a:gd name="T17" fmla="*/ 1354 h 2166"/>
                <a:gd name="T18" fmla="*/ 0 w 3741"/>
                <a:gd name="T19" fmla="*/ 1718 h 2166"/>
                <a:gd name="T20" fmla="*/ 121 w 3741"/>
                <a:gd name="T21" fmla="*/ 2165 h 2166"/>
                <a:gd name="T22" fmla="*/ 1343 w 3741"/>
                <a:gd name="T23" fmla="*/ 1657 h 2166"/>
                <a:gd name="T24" fmla="*/ 1791 w 3741"/>
                <a:gd name="T25" fmla="*/ 690 h 2166"/>
                <a:gd name="T26" fmla="*/ 1791 w 3741"/>
                <a:gd name="T27" fmla="*/ 690 h 2166"/>
                <a:gd name="T28" fmla="*/ 2977 w 3741"/>
                <a:gd name="T29" fmla="*/ 787 h 2166"/>
                <a:gd name="T30" fmla="*/ 3619 w 3741"/>
                <a:gd name="T31" fmla="*/ 920 h 2166"/>
                <a:gd name="T32" fmla="*/ 3727 w 3741"/>
                <a:gd name="T33" fmla="*/ 242 h 2166"/>
                <a:gd name="T34" fmla="*/ 1210 w 3741"/>
                <a:gd name="T35" fmla="*/ 21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1" h="2166">
                  <a:moveTo>
                    <a:pt x="1210" y="218"/>
                  </a:moveTo>
                  <a:lnTo>
                    <a:pt x="1210" y="218"/>
                  </a:lnTo>
                  <a:cubicBezTo>
                    <a:pt x="1138" y="545"/>
                    <a:pt x="1138" y="545"/>
                    <a:pt x="1138" y="545"/>
                  </a:cubicBezTo>
                  <a:lnTo>
                    <a:pt x="1138" y="545"/>
                  </a:lnTo>
                  <a:lnTo>
                    <a:pt x="1138" y="545"/>
                  </a:lnTo>
                  <a:lnTo>
                    <a:pt x="1138" y="545"/>
                  </a:lnTo>
                  <a:lnTo>
                    <a:pt x="1138" y="545"/>
                  </a:lnTo>
                  <a:cubicBezTo>
                    <a:pt x="1138" y="605"/>
                    <a:pt x="1138" y="835"/>
                    <a:pt x="1138" y="835"/>
                  </a:cubicBezTo>
                  <a:cubicBezTo>
                    <a:pt x="1089" y="1065"/>
                    <a:pt x="1017" y="1354"/>
                    <a:pt x="1017" y="1354"/>
                  </a:cubicBezTo>
                  <a:cubicBezTo>
                    <a:pt x="896" y="1427"/>
                    <a:pt x="484" y="1621"/>
                    <a:pt x="0" y="1718"/>
                  </a:cubicBezTo>
                  <a:cubicBezTo>
                    <a:pt x="12" y="1863"/>
                    <a:pt x="73" y="2032"/>
                    <a:pt x="121" y="2165"/>
                  </a:cubicBezTo>
                  <a:cubicBezTo>
                    <a:pt x="739" y="2044"/>
                    <a:pt x="1271" y="1730"/>
                    <a:pt x="1343" y="1657"/>
                  </a:cubicBezTo>
                  <a:cubicBezTo>
                    <a:pt x="1452" y="1536"/>
                    <a:pt x="1670" y="1017"/>
                    <a:pt x="1791" y="690"/>
                  </a:cubicBezTo>
                  <a:lnTo>
                    <a:pt x="1791" y="690"/>
                  </a:lnTo>
                  <a:cubicBezTo>
                    <a:pt x="2977" y="787"/>
                    <a:pt x="2977" y="787"/>
                    <a:pt x="2977" y="787"/>
                  </a:cubicBezTo>
                  <a:cubicBezTo>
                    <a:pt x="3619" y="920"/>
                    <a:pt x="3619" y="920"/>
                    <a:pt x="3619" y="920"/>
                  </a:cubicBezTo>
                  <a:cubicBezTo>
                    <a:pt x="3740" y="654"/>
                    <a:pt x="3679" y="291"/>
                    <a:pt x="3727" y="242"/>
                  </a:cubicBezTo>
                  <a:cubicBezTo>
                    <a:pt x="3727" y="242"/>
                    <a:pt x="1259" y="0"/>
                    <a:pt x="1210" y="218"/>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3" name="Freeform 28"/>
            <p:cNvSpPr>
              <a:spLocks noChangeArrowheads="1"/>
            </p:cNvSpPr>
            <p:nvPr/>
          </p:nvSpPr>
          <p:spPr bwMode="auto">
            <a:xfrm rot="5400000">
              <a:off x="13035645" y="7031364"/>
              <a:ext cx="609600" cy="144463"/>
            </a:xfrm>
            <a:custGeom>
              <a:avLst/>
              <a:gdLst>
                <a:gd name="T0" fmla="*/ 84 w 1695"/>
                <a:gd name="T1" fmla="*/ 133 h 400"/>
                <a:gd name="T2" fmla="*/ 84 w 1695"/>
                <a:gd name="T3" fmla="*/ 133 h 400"/>
                <a:gd name="T4" fmla="*/ 1694 w 1695"/>
                <a:gd name="T5" fmla="*/ 85 h 400"/>
                <a:gd name="T6" fmla="*/ 593 w 1695"/>
                <a:gd name="T7" fmla="*/ 302 h 400"/>
                <a:gd name="T8" fmla="*/ 411 w 1695"/>
                <a:gd name="T9" fmla="*/ 157 h 400"/>
                <a:gd name="T10" fmla="*/ 435 w 1695"/>
                <a:gd name="T11" fmla="*/ 399 h 400"/>
                <a:gd name="T12" fmla="*/ 0 w 1695"/>
                <a:gd name="T13" fmla="*/ 363 h 400"/>
                <a:gd name="T14" fmla="*/ 84 w 1695"/>
                <a:gd name="T15" fmla="*/ 133 h 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400">
                  <a:moveTo>
                    <a:pt x="84" y="133"/>
                  </a:moveTo>
                  <a:lnTo>
                    <a:pt x="84" y="133"/>
                  </a:lnTo>
                  <a:cubicBezTo>
                    <a:pt x="145" y="0"/>
                    <a:pt x="895" y="24"/>
                    <a:pt x="1694" y="85"/>
                  </a:cubicBezTo>
                  <a:lnTo>
                    <a:pt x="593" y="302"/>
                  </a:lnTo>
                  <a:cubicBezTo>
                    <a:pt x="411" y="157"/>
                    <a:pt x="411" y="157"/>
                    <a:pt x="411" y="157"/>
                  </a:cubicBezTo>
                  <a:cubicBezTo>
                    <a:pt x="435" y="399"/>
                    <a:pt x="435" y="399"/>
                    <a:pt x="435" y="399"/>
                  </a:cubicBezTo>
                  <a:cubicBezTo>
                    <a:pt x="0" y="363"/>
                    <a:pt x="0" y="363"/>
                    <a:pt x="0" y="363"/>
                  </a:cubicBezTo>
                  <a:lnTo>
                    <a:pt x="84" y="133"/>
                  </a:lnTo>
                </a:path>
              </a:pathLst>
            </a:custGeom>
            <a:solidFill>
              <a:srgbClr val="4B4B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4" name="Freeform 29"/>
            <p:cNvSpPr>
              <a:spLocks noChangeArrowheads="1"/>
            </p:cNvSpPr>
            <p:nvPr/>
          </p:nvSpPr>
          <p:spPr bwMode="auto">
            <a:xfrm rot="5400000">
              <a:off x="13930995" y="6213802"/>
              <a:ext cx="169862" cy="161925"/>
            </a:xfrm>
            <a:custGeom>
              <a:avLst/>
              <a:gdLst>
                <a:gd name="T0" fmla="*/ 472 w 473"/>
                <a:gd name="T1" fmla="*/ 61 h 449"/>
                <a:gd name="T2" fmla="*/ 472 w 473"/>
                <a:gd name="T3" fmla="*/ 61 h 449"/>
                <a:gd name="T4" fmla="*/ 278 w 473"/>
                <a:gd name="T5" fmla="*/ 12 h 449"/>
                <a:gd name="T6" fmla="*/ 60 w 473"/>
                <a:gd name="T7" fmla="*/ 24 h 449"/>
                <a:gd name="T8" fmla="*/ 12 w 473"/>
                <a:gd name="T9" fmla="*/ 266 h 449"/>
                <a:gd name="T10" fmla="*/ 109 w 473"/>
                <a:gd name="T11" fmla="*/ 424 h 449"/>
                <a:gd name="T12" fmla="*/ 278 w 473"/>
                <a:gd name="T13" fmla="*/ 375 h 449"/>
                <a:gd name="T14" fmla="*/ 424 w 473"/>
                <a:gd name="T15" fmla="*/ 303 h 449"/>
                <a:gd name="T16" fmla="*/ 472 w 473"/>
                <a:gd name="T17" fmla="*/ 6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449">
                  <a:moveTo>
                    <a:pt x="472" y="61"/>
                  </a:moveTo>
                  <a:lnTo>
                    <a:pt x="472" y="61"/>
                  </a:lnTo>
                  <a:cubicBezTo>
                    <a:pt x="424" y="61"/>
                    <a:pt x="351" y="24"/>
                    <a:pt x="278" y="12"/>
                  </a:cubicBezTo>
                  <a:cubicBezTo>
                    <a:pt x="206" y="12"/>
                    <a:pt x="109" y="0"/>
                    <a:pt x="60" y="24"/>
                  </a:cubicBezTo>
                  <a:cubicBezTo>
                    <a:pt x="24" y="49"/>
                    <a:pt x="0" y="169"/>
                    <a:pt x="12" y="266"/>
                  </a:cubicBezTo>
                  <a:cubicBezTo>
                    <a:pt x="12" y="363"/>
                    <a:pt x="48" y="411"/>
                    <a:pt x="109" y="424"/>
                  </a:cubicBezTo>
                  <a:cubicBezTo>
                    <a:pt x="169" y="448"/>
                    <a:pt x="242" y="424"/>
                    <a:pt x="278" y="375"/>
                  </a:cubicBezTo>
                  <a:cubicBezTo>
                    <a:pt x="327" y="339"/>
                    <a:pt x="375" y="303"/>
                    <a:pt x="424" y="303"/>
                  </a:cubicBezTo>
                  <a:cubicBezTo>
                    <a:pt x="472" y="291"/>
                    <a:pt x="472" y="61"/>
                    <a:pt x="472" y="61"/>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5" name="Freeform 30"/>
            <p:cNvSpPr>
              <a:spLocks noChangeArrowheads="1"/>
            </p:cNvSpPr>
            <p:nvPr/>
          </p:nvSpPr>
          <p:spPr bwMode="auto">
            <a:xfrm rot="5400000">
              <a:off x="13981001" y="6216184"/>
              <a:ext cx="87312" cy="100012"/>
            </a:xfrm>
            <a:custGeom>
              <a:avLst/>
              <a:gdLst>
                <a:gd name="T0" fmla="*/ 36 w 243"/>
                <a:gd name="T1" fmla="*/ 36 h 279"/>
                <a:gd name="T2" fmla="*/ 36 w 243"/>
                <a:gd name="T3" fmla="*/ 36 h 279"/>
                <a:gd name="T4" fmla="*/ 61 w 243"/>
                <a:gd name="T5" fmla="*/ 12 h 279"/>
                <a:gd name="T6" fmla="*/ 170 w 243"/>
                <a:gd name="T7" fmla="*/ 0 h 279"/>
                <a:gd name="T8" fmla="*/ 242 w 243"/>
                <a:gd name="T9" fmla="*/ 96 h 279"/>
                <a:gd name="T10" fmla="*/ 230 w 243"/>
                <a:gd name="T11" fmla="*/ 205 h 279"/>
                <a:gd name="T12" fmla="*/ 182 w 243"/>
                <a:gd name="T13" fmla="*/ 242 h 279"/>
                <a:gd name="T14" fmla="*/ 133 w 243"/>
                <a:gd name="T15" fmla="*/ 278 h 279"/>
                <a:gd name="T16" fmla="*/ 146 w 243"/>
                <a:gd name="T17" fmla="*/ 205 h 279"/>
                <a:gd name="T18" fmla="*/ 73 w 243"/>
                <a:gd name="T19" fmla="*/ 254 h 279"/>
                <a:gd name="T20" fmla="*/ 0 w 243"/>
                <a:gd name="T21" fmla="*/ 193 h 279"/>
                <a:gd name="T22" fmla="*/ 36 w 243"/>
                <a:gd name="T23" fmla="*/ 3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79">
                  <a:moveTo>
                    <a:pt x="36" y="36"/>
                  </a:moveTo>
                  <a:lnTo>
                    <a:pt x="36" y="36"/>
                  </a:lnTo>
                  <a:cubicBezTo>
                    <a:pt x="36" y="12"/>
                    <a:pt x="49" y="12"/>
                    <a:pt x="61" y="12"/>
                  </a:cubicBezTo>
                  <a:cubicBezTo>
                    <a:pt x="73" y="12"/>
                    <a:pt x="146" y="0"/>
                    <a:pt x="170" y="0"/>
                  </a:cubicBezTo>
                  <a:cubicBezTo>
                    <a:pt x="194" y="12"/>
                    <a:pt x="230" y="72"/>
                    <a:pt x="242" y="96"/>
                  </a:cubicBezTo>
                  <a:cubicBezTo>
                    <a:pt x="242" y="121"/>
                    <a:pt x="230" y="205"/>
                    <a:pt x="230" y="205"/>
                  </a:cubicBezTo>
                  <a:cubicBezTo>
                    <a:pt x="230" y="205"/>
                    <a:pt x="218" y="218"/>
                    <a:pt x="182" y="242"/>
                  </a:cubicBezTo>
                  <a:cubicBezTo>
                    <a:pt x="146" y="266"/>
                    <a:pt x="133" y="278"/>
                    <a:pt x="133" y="278"/>
                  </a:cubicBezTo>
                  <a:cubicBezTo>
                    <a:pt x="133" y="278"/>
                    <a:pt x="158" y="205"/>
                    <a:pt x="146" y="205"/>
                  </a:cubicBezTo>
                  <a:cubicBezTo>
                    <a:pt x="146" y="205"/>
                    <a:pt x="109" y="278"/>
                    <a:pt x="73" y="254"/>
                  </a:cubicBezTo>
                  <a:cubicBezTo>
                    <a:pt x="24" y="230"/>
                    <a:pt x="0" y="218"/>
                    <a:pt x="0" y="193"/>
                  </a:cubicBezTo>
                  <a:cubicBezTo>
                    <a:pt x="0" y="169"/>
                    <a:pt x="36" y="36"/>
                    <a:pt x="36" y="36"/>
                  </a:cubicBezTo>
                </a:path>
              </a:pathLst>
            </a:custGeom>
            <a:solidFill>
              <a:srgbClr val="EFC8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6" name="Freeform 31"/>
            <p:cNvSpPr>
              <a:spLocks noChangeArrowheads="1"/>
            </p:cNvSpPr>
            <p:nvPr/>
          </p:nvSpPr>
          <p:spPr bwMode="auto">
            <a:xfrm rot="5400000">
              <a:off x="14006401" y="6325721"/>
              <a:ext cx="52387" cy="100013"/>
            </a:xfrm>
            <a:custGeom>
              <a:avLst/>
              <a:gdLst>
                <a:gd name="T0" fmla="*/ 133 w 146"/>
                <a:gd name="T1" fmla="*/ 278 h 279"/>
                <a:gd name="T2" fmla="*/ 0 w 146"/>
                <a:gd name="T3" fmla="*/ 278 h 279"/>
                <a:gd name="T4" fmla="*/ 12 w 146"/>
                <a:gd name="T5" fmla="*/ 0 h 279"/>
                <a:gd name="T6" fmla="*/ 145 w 146"/>
                <a:gd name="T7" fmla="*/ 24 h 279"/>
                <a:gd name="T8" fmla="*/ 133 w 146"/>
                <a:gd name="T9" fmla="*/ 278 h 279"/>
              </a:gdLst>
              <a:ahLst/>
              <a:cxnLst>
                <a:cxn ang="0">
                  <a:pos x="T0" y="T1"/>
                </a:cxn>
                <a:cxn ang="0">
                  <a:pos x="T2" y="T3"/>
                </a:cxn>
                <a:cxn ang="0">
                  <a:pos x="T4" y="T5"/>
                </a:cxn>
                <a:cxn ang="0">
                  <a:pos x="T6" y="T7"/>
                </a:cxn>
                <a:cxn ang="0">
                  <a:pos x="T8" y="T9"/>
                </a:cxn>
              </a:cxnLst>
              <a:rect l="0" t="0" r="r" b="b"/>
              <a:pathLst>
                <a:path w="146" h="279">
                  <a:moveTo>
                    <a:pt x="133" y="278"/>
                  </a:moveTo>
                  <a:lnTo>
                    <a:pt x="0" y="278"/>
                  </a:lnTo>
                  <a:lnTo>
                    <a:pt x="12" y="0"/>
                  </a:lnTo>
                  <a:lnTo>
                    <a:pt x="145" y="24"/>
                  </a:lnTo>
                  <a:lnTo>
                    <a:pt x="133" y="27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7" name="Freeform 32"/>
            <p:cNvSpPr>
              <a:spLocks noChangeArrowheads="1"/>
            </p:cNvSpPr>
            <p:nvPr/>
          </p:nvSpPr>
          <p:spPr bwMode="auto">
            <a:xfrm rot="5400000">
              <a:off x="13151533" y="6724977"/>
              <a:ext cx="1325562" cy="574675"/>
            </a:xfrm>
            <a:custGeom>
              <a:avLst/>
              <a:gdLst>
                <a:gd name="T0" fmla="*/ 1186 w 3680"/>
                <a:gd name="T1" fmla="*/ 1597 h 1598"/>
                <a:gd name="T2" fmla="*/ 1186 w 3680"/>
                <a:gd name="T3" fmla="*/ 1597 h 1598"/>
                <a:gd name="T4" fmla="*/ 1174 w 3680"/>
                <a:gd name="T5" fmla="*/ 1162 h 1598"/>
                <a:gd name="T6" fmla="*/ 1017 w 3680"/>
                <a:gd name="T7" fmla="*/ 653 h 1598"/>
                <a:gd name="T8" fmla="*/ 0 w 3680"/>
                <a:gd name="T9" fmla="*/ 411 h 1598"/>
                <a:gd name="T10" fmla="*/ 37 w 3680"/>
                <a:gd name="T11" fmla="*/ 0 h 1598"/>
                <a:gd name="T12" fmla="*/ 1247 w 3680"/>
                <a:gd name="T13" fmla="*/ 327 h 1598"/>
                <a:gd name="T14" fmla="*/ 1718 w 3680"/>
                <a:gd name="T15" fmla="*/ 1053 h 1598"/>
                <a:gd name="T16" fmla="*/ 3147 w 3680"/>
                <a:gd name="T17" fmla="*/ 920 h 1598"/>
                <a:gd name="T18" fmla="*/ 3631 w 3680"/>
                <a:gd name="T19" fmla="*/ 811 h 1598"/>
                <a:gd name="T20" fmla="*/ 3679 w 3680"/>
                <a:gd name="T21" fmla="*/ 1101 h 1598"/>
                <a:gd name="T22" fmla="*/ 1186 w 3680"/>
                <a:gd name="T23" fmla="*/ 1597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0" h="1598">
                  <a:moveTo>
                    <a:pt x="1186" y="1597"/>
                  </a:moveTo>
                  <a:lnTo>
                    <a:pt x="1186" y="1597"/>
                  </a:lnTo>
                  <a:cubicBezTo>
                    <a:pt x="1150" y="1464"/>
                    <a:pt x="1186" y="1319"/>
                    <a:pt x="1174" y="1162"/>
                  </a:cubicBezTo>
                  <a:cubicBezTo>
                    <a:pt x="1162" y="1113"/>
                    <a:pt x="1017" y="653"/>
                    <a:pt x="1017" y="653"/>
                  </a:cubicBezTo>
                  <a:cubicBezTo>
                    <a:pt x="860" y="569"/>
                    <a:pt x="460" y="484"/>
                    <a:pt x="0" y="411"/>
                  </a:cubicBezTo>
                  <a:cubicBezTo>
                    <a:pt x="37" y="0"/>
                    <a:pt x="37" y="0"/>
                    <a:pt x="37" y="0"/>
                  </a:cubicBezTo>
                  <a:cubicBezTo>
                    <a:pt x="799" y="145"/>
                    <a:pt x="1077" y="266"/>
                    <a:pt x="1247" y="327"/>
                  </a:cubicBezTo>
                  <a:cubicBezTo>
                    <a:pt x="1319" y="351"/>
                    <a:pt x="1573" y="750"/>
                    <a:pt x="1718" y="1053"/>
                  </a:cubicBezTo>
                  <a:cubicBezTo>
                    <a:pt x="3147" y="920"/>
                    <a:pt x="3147" y="920"/>
                    <a:pt x="3147" y="920"/>
                  </a:cubicBezTo>
                  <a:cubicBezTo>
                    <a:pt x="3631" y="811"/>
                    <a:pt x="3631" y="811"/>
                    <a:pt x="3631" y="811"/>
                  </a:cubicBezTo>
                  <a:cubicBezTo>
                    <a:pt x="3679" y="1101"/>
                    <a:pt x="3679" y="1101"/>
                    <a:pt x="3679" y="1101"/>
                  </a:cubicBezTo>
                  <a:lnTo>
                    <a:pt x="1186" y="1597"/>
                  </a:ln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8" name="Freeform 33"/>
            <p:cNvSpPr>
              <a:spLocks noChangeArrowheads="1"/>
            </p:cNvSpPr>
            <p:nvPr/>
          </p:nvSpPr>
          <p:spPr bwMode="auto">
            <a:xfrm rot="5400000">
              <a:off x="13303138" y="6981359"/>
              <a:ext cx="579438" cy="144462"/>
            </a:xfrm>
            <a:custGeom>
              <a:avLst/>
              <a:gdLst>
                <a:gd name="T0" fmla="*/ 0 w 1610"/>
                <a:gd name="T1" fmla="*/ 351 h 400"/>
                <a:gd name="T2" fmla="*/ 24 w 1610"/>
                <a:gd name="T3" fmla="*/ 303 h 400"/>
                <a:gd name="T4" fmla="*/ 460 w 1610"/>
                <a:gd name="T5" fmla="*/ 0 h 400"/>
                <a:gd name="T6" fmla="*/ 436 w 1610"/>
                <a:gd name="T7" fmla="*/ 230 h 400"/>
                <a:gd name="T8" fmla="*/ 544 w 1610"/>
                <a:gd name="T9" fmla="*/ 49 h 400"/>
                <a:gd name="T10" fmla="*/ 1609 w 1610"/>
                <a:gd name="T11" fmla="*/ 61 h 400"/>
                <a:gd name="T12" fmla="*/ 12 w 1610"/>
                <a:gd name="T13" fmla="*/ 399 h 400"/>
                <a:gd name="T14" fmla="*/ 0 w 1610"/>
                <a:gd name="T15" fmla="*/ 351 h 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0" h="400">
                  <a:moveTo>
                    <a:pt x="0" y="351"/>
                  </a:moveTo>
                  <a:lnTo>
                    <a:pt x="24" y="303"/>
                  </a:lnTo>
                  <a:lnTo>
                    <a:pt x="460" y="0"/>
                  </a:lnTo>
                  <a:lnTo>
                    <a:pt x="436" y="230"/>
                  </a:lnTo>
                  <a:lnTo>
                    <a:pt x="544" y="49"/>
                  </a:lnTo>
                  <a:lnTo>
                    <a:pt x="1609" y="61"/>
                  </a:lnTo>
                  <a:lnTo>
                    <a:pt x="12" y="399"/>
                  </a:lnTo>
                  <a:lnTo>
                    <a:pt x="0" y="351"/>
                  </a:lnTo>
                </a:path>
              </a:pathLst>
            </a:custGeom>
            <a:solidFill>
              <a:srgbClr val="4B4B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39" name="Freeform 34"/>
            <p:cNvSpPr>
              <a:spLocks noChangeArrowheads="1"/>
            </p:cNvSpPr>
            <p:nvPr/>
          </p:nvSpPr>
          <p:spPr bwMode="auto">
            <a:xfrm rot="5400000">
              <a:off x="13469033" y="6798002"/>
              <a:ext cx="100012" cy="47625"/>
            </a:xfrm>
            <a:custGeom>
              <a:avLst/>
              <a:gdLst>
                <a:gd name="T0" fmla="*/ 36 w 279"/>
                <a:gd name="T1" fmla="*/ 133 h 134"/>
                <a:gd name="T2" fmla="*/ 36 w 279"/>
                <a:gd name="T3" fmla="*/ 133 h 134"/>
                <a:gd name="T4" fmla="*/ 0 w 279"/>
                <a:gd name="T5" fmla="*/ 121 h 134"/>
                <a:gd name="T6" fmla="*/ 133 w 279"/>
                <a:gd name="T7" fmla="*/ 0 h 134"/>
                <a:gd name="T8" fmla="*/ 266 w 279"/>
                <a:gd name="T9" fmla="*/ 109 h 134"/>
                <a:gd name="T10" fmla="*/ 36 w 279"/>
                <a:gd name="T11" fmla="*/ 133 h 134"/>
              </a:gdLst>
              <a:ahLst/>
              <a:cxnLst>
                <a:cxn ang="0">
                  <a:pos x="T0" y="T1"/>
                </a:cxn>
                <a:cxn ang="0">
                  <a:pos x="T2" y="T3"/>
                </a:cxn>
                <a:cxn ang="0">
                  <a:pos x="T4" y="T5"/>
                </a:cxn>
                <a:cxn ang="0">
                  <a:pos x="T6" y="T7"/>
                </a:cxn>
                <a:cxn ang="0">
                  <a:pos x="T8" y="T9"/>
                </a:cxn>
                <a:cxn ang="0">
                  <a:pos x="T10" y="T11"/>
                </a:cxn>
              </a:cxnLst>
              <a:rect l="0" t="0" r="r" b="b"/>
              <a:pathLst>
                <a:path w="279" h="134">
                  <a:moveTo>
                    <a:pt x="36" y="133"/>
                  </a:moveTo>
                  <a:lnTo>
                    <a:pt x="36" y="133"/>
                  </a:lnTo>
                  <a:cubicBezTo>
                    <a:pt x="0" y="121"/>
                    <a:pt x="0" y="121"/>
                    <a:pt x="0" y="121"/>
                  </a:cubicBezTo>
                  <a:cubicBezTo>
                    <a:pt x="0" y="109"/>
                    <a:pt x="133" y="0"/>
                    <a:pt x="133" y="0"/>
                  </a:cubicBezTo>
                  <a:cubicBezTo>
                    <a:pt x="133" y="0"/>
                    <a:pt x="278" y="109"/>
                    <a:pt x="266" y="109"/>
                  </a:cubicBezTo>
                  <a:lnTo>
                    <a:pt x="36" y="133"/>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0" name="Freeform 35"/>
            <p:cNvSpPr>
              <a:spLocks noChangeArrowheads="1"/>
            </p:cNvSpPr>
            <p:nvPr/>
          </p:nvSpPr>
          <p:spPr bwMode="auto">
            <a:xfrm rot="5400000">
              <a:off x="13084063" y="7114709"/>
              <a:ext cx="884237" cy="217488"/>
            </a:xfrm>
            <a:custGeom>
              <a:avLst/>
              <a:gdLst>
                <a:gd name="T0" fmla="*/ 254 w 2458"/>
                <a:gd name="T1" fmla="*/ 338 h 606"/>
                <a:gd name="T2" fmla="*/ 254 w 2458"/>
                <a:gd name="T3" fmla="*/ 338 h 606"/>
                <a:gd name="T4" fmla="*/ 2069 w 2458"/>
                <a:gd name="T5" fmla="*/ 0 h 606"/>
                <a:gd name="T6" fmla="*/ 2457 w 2458"/>
                <a:gd name="T7" fmla="*/ 121 h 606"/>
                <a:gd name="T8" fmla="*/ 2082 w 2458"/>
                <a:gd name="T9" fmla="*/ 375 h 606"/>
                <a:gd name="T10" fmla="*/ 278 w 2458"/>
                <a:gd name="T11" fmla="*/ 460 h 606"/>
                <a:gd name="T12" fmla="*/ 278 w 2458"/>
                <a:gd name="T13" fmla="*/ 472 h 606"/>
                <a:gd name="T14" fmla="*/ 73 w 2458"/>
                <a:gd name="T15" fmla="*/ 605 h 606"/>
                <a:gd name="T16" fmla="*/ 0 w 2458"/>
                <a:gd name="T17" fmla="*/ 338 h 606"/>
                <a:gd name="T18" fmla="*/ 254 w 2458"/>
                <a:gd name="T19" fmla="*/ 33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8" h="606">
                  <a:moveTo>
                    <a:pt x="254" y="338"/>
                  </a:moveTo>
                  <a:lnTo>
                    <a:pt x="254" y="338"/>
                  </a:lnTo>
                  <a:cubicBezTo>
                    <a:pt x="2069" y="0"/>
                    <a:pt x="2069" y="0"/>
                    <a:pt x="2069" y="0"/>
                  </a:cubicBezTo>
                  <a:cubicBezTo>
                    <a:pt x="2457" y="121"/>
                    <a:pt x="2457" y="121"/>
                    <a:pt x="2457" y="121"/>
                  </a:cubicBezTo>
                  <a:cubicBezTo>
                    <a:pt x="2082" y="375"/>
                    <a:pt x="2082" y="375"/>
                    <a:pt x="2082" y="375"/>
                  </a:cubicBezTo>
                  <a:cubicBezTo>
                    <a:pt x="278" y="460"/>
                    <a:pt x="278" y="460"/>
                    <a:pt x="278" y="460"/>
                  </a:cubicBezTo>
                  <a:cubicBezTo>
                    <a:pt x="278" y="472"/>
                    <a:pt x="278" y="472"/>
                    <a:pt x="278" y="472"/>
                  </a:cubicBezTo>
                  <a:cubicBezTo>
                    <a:pt x="73" y="605"/>
                    <a:pt x="73" y="605"/>
                    <a:pt x="73" y="605"/>
                  </a:cubicBezTo>
                  <a:cubicBezTo>
                    <a:pt x="73" y="593"/>
                    <a:pt x="0" y="338"/>
                    <a:pt x="0" y="338"/>
                  </a:cubicBezTo>
                  <a:cubicBezTo>
                    <a:pt x="254" y="338"/>
                    <a:pt x="254" y="338"/>
                    <a:pt x="254" y="338"/>
                  </a:cubicBezTo>
                </a:path>
              </a:pathLst>
            </a:custGeom>
            <a:solidFill>
              <a:srgbClr val="424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1" name="Freeform 36"/>
            <p:cNvSpPr>
              <a:spLocks noChangeArrowheads="1"/>
            </p:cNvSpPr>
            <p:nvPr/>
          </p:nvSpPr>
          <p:spPr bwMode="auto">
            <a:xfrm rot="5400000">
              <a:off x="13096763" y="7127409"/>
              <a:ext cx="866775" cy="209550"/>
            </a:xfrm>
            <a:custGeom>
              <a:avLst/>
              <a:gdLst>
                <a:gd name="T0" fmla="*/ 2020 w 2409"/>
                <a:gd name="T1" fmla="*/ 0 h 582"/>
                <a:gd name="T2" fmla="*/ 2020 w 2409"/>
                <a:gd name="T3" fmla="*/ 0 h 582"/>
                <a:gd name="T4" fmla="*/ 2408 w 2409"/>
                <a:gd name="T5" fmla="*/ 121 h 582"/>
                <a:gd name="T6" fmla="*/ 2033 w 2409"/>
                <a:gd name="T7" fmla="*/ 375 h 582"/>
                <a:gd name="T8" fmla="*/ 229 w 2409"/>
                <a:gd name="T9" fmla="*/ 460 h 582"/>
                <a:gd name="T10" fmla="*/ 229 w 2409"/>
                <a:gd name="T11" fmla="*/ 472 h 582"/>
                <a:gd name="T12" fmla="*/ 48 w 2409"/>
                <a:gd name="T13" fmla="*/ 581 h 582"/>
                <a:gd name="T14" fmla="*/ 0 w 2409"/>
                <a:gd name="T15" fmla="*/ 532 h 582"/>
                <a:gd name="T16" fmla="*/ 193 w 2409"/>
                <a:gd name="T17" fmla="*/ 448 h 582"/>
                <a:gd name="T18" fmla="*/ 193 w 2409"/>
                <a:gd name="T19" fmla="*/ 363 h 582"/>
                <a:gd name="T20" fmla="*/ 254 w 2409"/>
                <a:gd name="T21" fmla="*/ 448 h 582"/>
                <a:gd name="T22" fmla="*/ 2008 w 2409"/>
                <a:gd name="T23" fmla="*/ 338 h 582"/>
                <a:gd name="T24" fmla="*/ 2347 w 2409"/>
                <a:gd name="T25" fmla="*/ 133 h 582"/>
                <a:gd name="T26" fmla="*/ 2020 w 2409"/>
                <a:gd name="T2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9" h="582">
                  <a:moveTo>
                    <a:pt x="2020" y="0"/>
                  </a:moveTo>
                  <a:lnTo>
                    <a:pt x="2020" y="0"/>
                  </a:lnTo>
                  <a:cubicBezTo>
                    <a:pt x="2408" y="121"/>
                    <a:pt x="2408" y="121"/>
                    <a:pt x="2408" y="121"/>
                  </a:cubicBezTo>
                  <a:cubicBezTo>
                    <a:pt x="2033" y="375"/>
                    <a:pt x="2033" y="375"/>
                    <a:pt x="2033" y="375"/>
                  </a:cubicBezTo>
                  <a:cubicBezTo>
                    <a:pt x="229" y="460"/>
                    <a:pt x="229" y="460"/>
                    <a:pt x="229" y="460"/>
                  </a:cubicBezTo>
                  <a:cubicBezTo>
                    <a:pt x="229" y="472"/>
                    <a:pt x="229" y="472"/>
                    <a:pt x="229" y="472"/>
                  </a:cubicBezTo>
                  <a:cubicBezTo>
                    <a:pt x="48" y="581"/>
                    <a:pt x="48" y="581"/>
                    <a:pt x="48" y="581"/>
                  </a:cubicBezTo>
                  <a:cubicBezTo>
                    <a:pt x="0" y="532"/>
                    <a:pt x="0" y="532"/>
                    <a:pt x="0" y="532"/>
                  </a:cubicBezTo>
                  <a:cubicBezTo>
                    <a:pt x="0" y="532"/>
                    <a:pt x="193" y="460"/>
                    <a:pt x="193" y="448"/>
                  </a:cubicBezTo>
                  <a:cubicBezTo>
                    <a:pt x="205" y="448"/>
                    <a:pt x="181" y="351"/>
                    <a:pt x="193" y="363"/>
                  </a:cubicBezTo>
                  <a:cubicBezTo>
                    <a:pt x="205" y="375"/>
                    <a:pt x="254" y="448"/>
                    <a:pt x="254" y="448"/>
                  </a:cubicBezTo>
                  <a:cubicBezTo>
                    <a:pt x="254" y="448"/>
                    <a:pt x="1984" y="338"/>
                    <a:pt x="2008" y="338"/>
                  </a:cubicBezTo>
                  <a:cubicBezTo>
                    <a:pt x="2033" y="326"/>
                    <a:pt x="2347" y="133"/>
                    <a:pt x="2347" y="133"/>
                  </a:cubicBezTo>
                  <a:lnTo>
                    <a:pt x="2020" y="0"/>
                  </a:lnTo>
                </a:path>
              </a:pathLst>
            </a:custGeom>
            <a:solidFill>
              <a:srgbClr val="3332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2" name="Freeform 37"/>
            <p:cNvSpPr>
              <a:spLocks noChangeArrowheads="1"/>
            </p:cNvSpPr>
            <p:nvPr/>
          </p:nvSpPr>
          <p:spPr bwMode="auto">
            <a:xfrm rot="5400000">
              <a:off x="13453951" y="6770221"/>
              <a:ext cx="139700" cy="57150"/>
            </a:xfrm>
            <a:custGeom>
              <a:avLst/>
              <a:gdLst>
                <a:gd name="T0" fmla="*/ 157 w 388"/>
                <a:gd name="T1" fmla="*/ 157 h 158"/>
                <a:gd name="T2" fmla="*/ 387 w 388"/>
                <a:gd name="T3" fmla="*/ 0 h 158"/>
                <a:gd name="T4" fmla="*/ 73 w 388"/>
                <a:gd name="T5" fmla="*/ 0 h 158"/>
                <a:gd name="T6" fmla="*/ 0 w 388"/>
                <a:gd name="T7" fmla="*/ 121 h 158"/>
                <a:gd name="T8" fmla="*/ 157 w 388"/>
                <a:gd name="T9" fmla="*/ 157 h 158"/>
              </a:gdLst>
              <a:ahLst/>
              <a:cxnLst>
                <a:cxn ang="0">
                  <a:pos x="T0" y="T1"/>
                </a:cxn>
                <a:cxn ang="0">
                  <a:pos x="T2" y="T3"/>
                </a:cxn>
                <a:cxn ang="0">
                  <a:pos x="T4" y="T5"/>
                </a:cxn>
                <a:cxn ang="0">
                  <a:pos x="T6" y="T7"/>
                </a:cxn>
                <a:cxn ang="0">
                  <a:pos x="T8" y="T9"/>
                </a:cxn>
              </a:cxnLst>
              <a:rect l="0" t="0" r="r" b="b"/>
              <a:pathLst>
                <a:path w="388" h="158">
                  <a:moveTo>
                    <a:pt x="157" y="157"/>
                  </a:moveTo>
                  <a:lnTo>
                    <a:pt x="387" y="0"/>
                  </a:lnTo>
                  <a:lnTo>
                    <a:pt x="73" y="0"/>
                  </a:lnTo>
                  <a:lnTo>
                    <a:pt x="0" y="121"/>
                  </a:lnTo>
                  <a:lnTo>
                    <a:pt x="157" y="157"/>
                  </a:lnTo>
                </a:path>
              </a:pathLst>
            </a:custGeom>
            <a:solidFill>
              <a:srgbClr val="E6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3" name="Freeform 38"/>
            <p:cNvSpPr>
              <a:spLocks noChangeArrowheads="1"/>
            </p:cNvSpPr>
            <p:nvPr/>
          </p:nvSpPr>
          <p:spPr bwMode="auto">
            <a:xfrm rot="5400000">
              <a:off x="13268213" y="6728946"/>
              <a:ext cx="152400" cy="196850"/>
            </a:xfrm>
            <a:custGeom>
              <a:avLst/>
              <a:gdLst>
                <a:gd name="T0" fmla="*/ 145 w 424"/>
                <a:gd name="T1" fmla="*/ 545 h 546"/>
                <a:gd name="T2" fmla="*/ 0 w 424"/>
                <a:gd name="T3" fmla="*/ 472 h 546"/>
                <a:gd name="T4" fmla="*/ 133 w 424"/>
                <a:gd name="T5" fmla="*/ 0 h 546"/>
                <a:gd name="T6" fmla="*/ 423 w 424"/>
                <a:gd name="T7" fmla="*/ 109 h 546"/>
                <a:gd name="T8" fmla="*/ 145 w 424"/>
                <a:gd name="T9" fmla="*/ 545 h 546"/>
              </a:gdLst>
              <a:ahLst/>
              <a:cxnLst>
                <a:cxn ang="0">
                  <a:pos x="T0" y="T1"/>
                </a:cxn>
                <a:cxn ang="0">
                  <a:pos x="T2" y="T3"/>
                </a:cxn>
                <a:cxn ang="0">
                  <a:pos x="T4" y="T5"/>
                </a:cxn>
                <a:cxn ang="0">
                  <a:pos x="T6" y="T7"/>
                </a:cxn>
                <a:cxn ang="0">
                  <a:pos x="T8" y="T9"/>
                </a:cxn>
              </a:cxnLst>
              <a:rect l="0" t="0" r="r" b="b"/>
              <a:pathLst>
                <a:path w="424" h="546">
                  <a:moveTo>
                    <a:pt x="145" y="545"/>
                  </a:moveTo>
                  <a:lnTo>
                    <a:pt x="0" y="472"/>
                  </a:lnTo>
                  <a:lnTo>
                    <a:pt x="133" y="0"/>
                  </a:lnTo>
                  <a:lnTo>
                    <a:pt x="423" y="109"/>
                  </a:lnTo>
                  <a:lnTo>
                    <a:pt x="145" y="545"/>
                  </a:lnTo>
                </a:path>
              </a:pathLst>
            </a:custGeom>
            <a:solidFill>
              <a:srgbClr val="E6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4" name="Freeform 39"/>
            <p:cNvSpPr>
              <a:spLocks noChangeArrowheads="1"/>
            </p:cNvSpPr>
            <p:nvPr/>
          </p:nvSpPr>
          <p:spPr bwMode="auto">
            <a:xfrm rot="5400000">
              <a:off x="13930200" y="6201897"/>
              <a:ext cx="92075" cy="57150"/>
            </a:xfrm>
            <a:custGeom>
              <a:avLst/>
              <a:gdLst>
                <a:gd name="T0" fmla="*/ 25 w 256"/>
                <a:gd name="T1" fmla="*/ 25 h 158"/>
                <a:gd name="T2" fmla="*/ 25 w 256"/>
                <a:gd name="T3" fmla="*/ 25 h 158"/>
                <a:gd name="T4" fmla="*/ 13 w 256"/>
                <a:gd name="T5" fmla="*/ 97 h 158"/>
                <a:gd name="T6" fmla="*/ 61 w 256"/>
                <a:gd name="T7" fmla="*/ 133 h 158"/>
                <a:gd name="T8" fmla="*/ 170 w 256"/>
                <a:gd name="T9" fmla="*/ 157 h 158"/>
                <a:gd name="T10" fmla="*/ 255 w 256"/>
                <a:gd name="T11" fmla="*/ 97 h 158"/>
                <a:gd name="T12" fmla="*/ 218 w 256"/>
                <a:gd name="T13" fmla="*/ 61 h 158"/>
                <a:gd name="T14" fmla="*/ 158 w 256"/>
                <a:gd name="T15" fmla="*/ 61 h 158"/>
                <a:gd name="T16" fmla="*/ 121 w 256"/>
                <a:gd name="T17" fmla="*/ 61 h 158"/>
                <a:gd name="T18" fmla="*/ 85 w 256"/>
                <a:gd name="T19" fmla="*/ 12 h 158"/>
                <a:gd name="T20" fmla="*/ 25 w 256"/>
                <a:gd name="T21" fmla="*/ 2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158">
                  <a:moveTo>
                    <a:pt x="25" y="25"/>
                  </a:moveTo>
                  <a:lnTo>
                    <a:pt x="25" y="25"/>
                  </a:lnTo>
                  <a:cubicBezTo>
                    <a:pt x="13" y="37"/>
                    <a:pt x="0" y="73"/>
                    <a:pt x="13" y="97"/>
                  </a:cubicBezTo>
                  <a:cubicBezTo>
                    <a:pt x="25" y="121"/>
                    <a:pt x="49" y="133"/>
                    <a:pt x="61" y="133"/>
                  </a:cubicBezTo>
                  <a:cubicBezTo>
                    <a:pt x="61" y="145"/>
                    <a:pt x="170" y="157"/>
                    <a:pt x="170" y="157"/>
                  </a:cubicBezTo>
                  <a:cubicBezTo>
                    <a:pt x="182" y="157"/>
                    <a:pt x="255" y="133"/>
                    <a:pt x="255" y="97"/>
                  </a:cubicBezTo>
                  <a:cubicBezTo>
                    <a:pt x="255" y="73"/>
                    <a:pt x="218" y="61"/>
                    <a:pt x="218" y="61"/>
                  </a:cubicBezTo>
                  <a:cubicBezTo>
                    <a:pt x="206" y="61"/>
                    <a:pt x="158" y="61"/>
                    <a:pt x="158" y="61"/>
                  </a:cubicBezTo>
                  <a:lnTo>
                    <a:pt x="121" y="61"/>
                  </a:lnTo>
                  <a:cubicBezTo>
                    <a:pt x="109" y="49"/>
                    <a:pt x="109" y="25"/>
                    <a:pt x="85" y="12"/>
                  </a:cubicBezTo>
                  <a:cubicBezTo>
                    <a:pt x="73" y="0"/>
                    <a:pt x="25" y="25"/>
                    <a:pt x="25" y="25"/>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5" name="Freeform 40"/>
            <p:cNvSpPr>
              <a:spLocks noChangeArrowheads="1"/>
            </p:cNvSpPr>
            <p:nvPr/>
          </p:nvSpPr>
          <p:spPr bwMode="auto">
            <a:xfrm rot="5400000">
              <a:off x="13935756" y="6210628"/>
              <a:ext cx="87313" cy="44450"/>
            </a:xfrm>
            <a:custGeom>
              <a:avLst/>
              <a:gdLst>
                <a:gd name="T0" fmla="*/ 60 w 243"/>
                <a:gd name="T1" fmla="*/ 13 h 122"/>
                <a:gd name="T2" fmla="*/ 60 w 243"/>
                <a:gd name="T3" fmla="*/ 13 h 122"/>
                <a:gd name="T4" fmla="*/ 12 w 243"/>
                <a:gd name="T5" fmla="*/ 25 h 122"/>
                <a:gd name="T6" fmla="*/ 24 w 243"/>
                <a:gd name="T7" fmla="*/ 49 h 122"/>
                <a:gd name="T8" fmla="*/ 84 w 243"/>
                <a:gd name="T9" fmla="*/ 73 h 122"/>
                <a:gd name="T10" fmla="*/ 157 w 243"/>
                <a:gd name="T11" fmla="*/ 73 h 122"/>
                <a:gd name="T12" fmla="*/ 193 w 243"/>
                <a:gd name="T13" fmla="*/ 61 h 122"/>
                <a:gd name="T14" fmla="*/ 229 w 243"/>
                <a:gd name="T15" fmla="*/ 85 h 122"/>
                <a:gd name="T16" fmla="*/ 205 w 243"/>
                <a:gd name="T17" fmla="*/ 121 h 122"/>
                <a:gd name="T18" fmla="*/ 242 w 243"/>
                <a:gd name="T19" fmla="*/ 85 h 122"/>
                <a:gd name="T20" fmla="*/ 205 w 243"/>
                <a:gd name="T21" fmla="*/ 49 h 122"/>
                <a:gd name="T22" fmla="*/ 145 w 243"/>
                <a:gd name="T23" fmla="*/ 49 h 122"/>
                <a:gd name="T24" fmla="*/ 108 w 243"/>
                <a:gd name="T25" fmla="*/ 49 h 122"/>
                <a:gd name="T26" fmla="*/ 72 w 243"/>
                <a:gd name="T27" fmla="*/ 0 h 122"/>
                <a:gd name="T28" fmla="*/ 48 w 243"/>
                <a:gd name="T29" fmla="*/ 0 h 122"/>
                <a:gd name="T30" fmla="*/ 60 w 243"/>
                <a:gd name="T31"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122">
                  <a:moveTo>
                    <a:pt x="60" y="13"/>
                  </a:moveTo>
                  <a:lnTo>
                    <a:pt x="60" y="13"/>
                  </a:lnTo>
                  <a:cubicBezTo>
                    <a:pt x="60" y="13"/>
                    <a:pt x="12" y="13"/>
                    <a:pt x="12" y="25"/>
                  </a:cubicBezTo>
                  <a:cubicBezTo>
                    <a:pt x="0" y="25"/>
                    <a:pt x="24" y="49"/>
                    <a:pt x="24" y="49"/>
                  </a:cubicBezTo>
                  <a:cubicBezTo>
                    <a:pt x="36" y="61"/>
                    <a:pt x="84" y="73"/>
                    <a:pt x="84" y="73"/>
                  </a:cubicBezTo>
                  <a:cubicBezTo>
                    <a:pt x="84" y="73"/>
                    <a:pt x="120" y="73"/>
                    <a:pt x="157" y="73"/>
                  </a:cubicBezTo>
                  <a:cubicBezTo>
                    <a:pt x="157" y="73"/>
                    <a:pt x="181" y="61"/>
                    <a:pt x="193" y="61"/>
                  </a:cubicBezTo>
                  <a:cubicBezTo>
                    <a:pt x="229" y="49"/>
                    <a:pt x="229" y="73"/>
                    <a:pt x="229" y="85"/>
                  </a:cubicBezTo>
                  <a:cubicBezTo>
                    <a:pt x="229" y="97"/>
                    <a:pt x="217" y="109"/>
                    <a:pt x="205" y="121"/>
                  </a:cubicBezTo>
                  <a:cubicBezTo>
                    <a:pt x="229" y="109"/>
                    <a:pt x="242" y="97"/>
                    <a:pt x="242" y="85"/>
                  </a:cubicBezTo>
                  <a:cubicBezTo>
                    <a:pt x="242" y="61"/>
                    <a:pt x="205" y="49"/>
                    <a:pt x="205" y="49"/>
                  </a:cubicBezTo>
                  <a:cubicBezTo>
                    <a:pt x="193" y="49"/>
                    <a:pt x="145" y="49"/>
                    <a:pt x="145" y="49"/>
                  </a:cubicBezTo>
                  <a:lnTo>
                    <a:pt x="108" y="49"/>
                  </a:lnTo>
                  <a:cubicBezTo>
                    <a:pt x="96" y="37"/>
                    <a:pt x="96" y="13"/>
                    <a:pt x="72" y="0"/>
                  </a:cubicBezTo>
                  <a:cubicBezTo>
                    <a:pt x="72" y="0"/>
                    <a:pt x="60" y="0"/>
                    <a:pt x="48" y="0"/>
                  </a:cubicBezTo>
                  <a:cubicBezTo>
                    <a:pt x="60" y="0"/>
                    <a:pt x="60" y="13"/>
                    <a:pt x="60" y="13"/>
                  </a:cubicBezTo>
                </a:path>
              </a:pathLst>
            </a:custGeom>
            <a:solidFill>
              <a:srgbClr val="F2C3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6" name="Freeform 41"/>
            <p:cNvSpPr>
              <a:spLocks noChangeArrowheads="1"/>
            </p:cNvSpPr>
            <p:nvPr/>
          </p:nvSpPr>
          <p:spPr bwMode="auto">
            <a:xfrm rot="5400000">
              <a:off x="13959570" y="6199515"/>
              <a:ext cx="87312" cy="57150"/>
            </a:xfrm>
            <a:custGeom>
              <a:avLst/>
              <a:gdLst>
                <a:gd name="T0" fmla="*/ 13 w 243"/>
                <a:gd name="T1" fmla="*/ 12 h 158"/>
                <a:gd name="T2" fmla="*/ 13 w 243"/>
                <a:gd name="T3" fmla="*/ 12 h 158"/>
                <a:gd name="T4" fmla="*/ 0 w 243"/>
                <a:gd name="T5" fmla="*/ 84 h 158"/>
                <a:gd name="T6" fmla="*/ 49 w 243"/>
                <a:gd name="T7" fmla="*/ 133 h 158"/>
                <a:gd name="T8" fmla="*/ 158 w 243"/>
                <a:gd name="T9" fmla="*/ 157 h 158"/>
                <a:gd name="T10" fmla="*/ 242 w 243"/>
                <a:gd name="T11" fmla="*/ 97 h 158"/>
                <a:gd name="T12" fmla="*/ 206 w 243"/>
                <a:gd name="T13" fmla="*/ 48 h 158"/>
                <a:gd name="T14" fmla="*/ 145 w 243"/>
                <a:gd name="T15" fmla="*/ 60 h 158"/>
                <a:gd name="T16" fmla="*/ 109 w 243"/>
                <a:gd name="T17" fmla="*/ 48 h 158"/>
                <a:gd name="T18" fmla="*/ 85 w 243"/>
                <a:gd name="T19" fmla="*/ 12 h 158"/>
                <a:gd name="T20" fmla="*/ 13 w 243"/>
                <a:gd name="T21"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158">
                  <a:moveTo>
                    <a:pt x="13" y="12"/>
                  </a:moveTo>
                  <a:lnTo>
                    <a:pt x="13" y="12"/>
                  </a:lnTo>
                  <a:cubicBezTo>
                    <a:pt x="0" y="36"/>
                    <a:pt x="0" y="60"/>
                    <a:pt x="0" y="84"/>
                  </a:cubicBezTo>
                  <a:cubicBezTo>
                    <a:pt x="13" y="109"/>
                    <a:pt x="37" y="133"/>
                    <a:pt x="49" y="133"/>
                  </a:cubicBezTo>
                  <a:cubicBezTo>
                    <a:pt x="61" y="133"/>
                    <a:pt x="158" y="157"/>
                    <a:pt x="158" y="157"/>
                  </a:cubicBezTo>
                  <a:cubicBezTo>
                    <a:pt x="170" y="157"/>
                    <a:pt x="242" y="121"/>
                    <a:pt x="242" y="97"/>
                  </a:cubicBezTo>
                  <a:cubicBezTo>
                    <a:pt x="242" y="72"/>
                    <a:pt x="218" y="48"/>
                    <a:pt x="206" y="48"/>
                  </a:cubicBezTo>
                  <a:cubicBezTo>
                    <a:pt x="194" y="48"/>
                    <a:pt x="145" y="60"/>
                    <a:pt x="145" y="60"/>
                  </a:cubicBezTo>
                  <a:lnTo>
                    <a:pt x="109" y="48"/>
                  </a:lnTo>
                  <a:cubicBezTo>
                    <a:pt x="109" y="48"/>
                    <a:pt x="97" y="12"/>
                    <a:pt x="85" y="12"/>
                  </a:cubicBezTo>
                  <a:cubicBezTo>
                    <a:pt x="61" y="0"/>
                    <a:pt x="13" y="12"/>
                    <a:pt x="13" y="12"/>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7" name="Freeform 42"/>
            <p:cNvSpPr>
              <a:spLocks noChangeArrowheads="1"/>
            </p:cNvSpPr>
            <p:nvPr/>
          </p:nvSpPr>
          <p:spPr bwMode="auto">
            <a:xfrm rot="5400000">
              <a:off x="13969095" y="6207452"/>
              <a:ext cx="77788" cy="47625"/>
            </a:xfrm>
            <a:custGeom>
              <a:avLst/>
              <a:gdLst>
                <a:gd name="T0" fmla="*/ 24 w 218"/>
                <a:gd name="T1" fmla="*/ 36 h 134"/>
                <a:gd name="T2" fmla="*/ 24 w 218"/>
                <a:gd name="T3" fmla="*/ 36 h 134"/>
                <a:gd name="T4" fmla="*/ 157 w 218"/>
                <a:gd name="T5" fmla="*/ 84 h 134"/>
                <a:gd name="T6" fmla="*/ 205 w 218"/>
                <a:gd name="T7" fmla="*/ 97 h 134"/>
                <a:gd name="T8" fmla="*/ 181 w 218"/>
                <a:gd name="T9" fmla="*/ 133 h 134"/>
                <a:gd name="T10" fmla="*/ 217 w 218"/>
                <a:gd name="T11" fmla="*/ 97 h 134"/>
                <a:gd name="T12" fmla="*/ 181 w 218"/>
                <a:gd name="T13" fmla="*/ 48 h 134"/>
                <a:gd name="T14" fmla="*/ 120 w 218"/>
                <a:gd name="T15" fmla="*/ 60 h 134"/>
                <a:gd name="T16" fmla="*/ 84 w 218"/>
                <a:gd name="T17" fmla="*/ 48 h 134"/>
                <a:gd name="T18" fmla="*/ 60 w 218"/>
                <a:gd name="T19" fmla="*/ 12 h 134"/>
                <a:gd name="T20" fmla="*/ 12 w 218"/>
                <a:gd name="T21" fmla="*/ 12 h 134"/>
                <a:gd name="T22" fmla="*/ 24 w 218"/>
                <a:gd name="T23"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34">
                  <a:moveTo>
                    <a:pt x="24" y="36"/>
                  </a:moveTo>
                  <a:lnTo>
                    <a:pt x="24" y="36"/>
                  </a:lnTo>
                  <a:cubicBezTo>
                    <a:pt x="36" y="72"/>
                    <a:pt x="120" y="84"/>
                    <a:pt x="157" y="84"/>
                  </a:cubicBezTo>
                  <a:cubicBezTo>
                    <a:pt x="205" y="72"/>
                    <a:pt x="205" y="84"/>
                    <a:pt x="205" y="97"/>
                  </a:cubicBezTo>
                  <a:cubicBezTo>
                    <a:pt x="205" y="109"/>
                    <a:pt x="193" y="121"/>
                    <a:pt x="181" y="133"/>
                  </a:cubicBezTo>
                  <a:cubicBezTo>
                    <a:pt x="205" y="121"/>
                    <a:pt x="217" y="109"/>
                    <a:pt x="217" y="97"/>
                  </a:cubicBezTo>
                  <a:cubicBezTo>
                    <a:pt x="217" y="72"/>
                    <a:pt x="193" y="48"/>
                    <a:pt x="181" y="48"/>
                  </a:cubicBezTo>
                  <a:cubicBezTo>
                    <a:pt x="169" y="48"/>
                    <a:pt x="120" y="60"/>
                    <a:pt x="120" y="60"/>
                  </a:cubicBezTo>
                  <a:lnTo>
                    <a:pt x="84" y="48"/>
                  </a:lnTo>
                  <a:cubicBezTo>
                    <a:pt x="84" y="48"/>
                    <a:pt x="72" y="12"/>
                    <a:pt x="60" y="12"/>
                  </a:cubicBezTo>
                  <a:cubicBezTo>
                    <a:pt x="36" y="0"/>
                    <a:pt x="24" y="12"/>
                    <a:pt x="12" y="12"/>
                  </a:cubicBezTo>
                  <a:cubicBezTo>
                    <a:pt x="0" y="12"/>
                    <a:pt x="12" y="36"/>
                    <a:pt x="24" y="36"/>
                  </a:cubicBezTo>
                </a:path>
              </a:pathLst>
            </a:custGeom>
            <a:solidFill>
              <a:srgbClr val="F2C3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8" name="Freeform 43"/>
            <p:cNvSpPr>
              <a:spLocks noChangeArrowheads="1"/>
            </p:cNvSpPr>
            <p:nvPr/>
          </p:nvSpPr>
          <p:spPr bwMode="auto">
            <a:xfrm rot="5400000">
              <a:off x="13989731" y="6207453"/>
              <a:ext cx="87313" cy="57150"/>
            </a:xfrm>
            <a:custGeom>
              <a:avLst/>
              <a:gdLst>
                <a:gd name="T0" fmla="*/ 12 w 243"/>
                <a:gd name="T1" fmla="*/ 24 h 158"/>
                <a:gd name="T2" fmla="*/ 12 w 243"/>
                <a:gd name="T3" fmla="*/ 24 h 158"/>
                <a:gd name="T4" fmla="*/ 0 w 243"/>
                <a:gd name="T5" fmla="*/ 97 h 158"/>
                <a:gd name="T6" fmla="*/ 48 w 243"/>
                <a:gd name="T7" fmla="*/ 133 h 158"/>
                <a:gd name="T8" fmla="*/ 157 w 243"/>
                <a:gd name="T9" fmla="*/ 157 h 158"/>
                <a:gd name="T10" fmla="*/ 242 w 243"/>
                <a:gd name="T11" fmla="*/ 97 h 158"/>
                <a:gd name="T12" fmla="*/ 205 w 243"/>
                <a:gd name="T13" fmla="*/ 60 h 158"/>
                <a:gd name="T14" fmla="*/ 145 w 243"/>
                <a:gd name="T15" fmla="*/ 60 h 158"/>
                <a:gd name="T16" fmla="*/ 108 w 243"/>
                <a:gd name="T17" fmla="*/ 60 h 158"/>
                <a:gd name="T18" fmla="*/ 84 w 243"/>
                <a:gd name="T19" fmla="*/ 12 h 158"/>
                <a:gd name="T20" fmla="*/ 12 w 243"/>
                <a:gd name="T21"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158">
                  <a:moveTo>
                    <a:pt x="12" y="24"/>
                  </a:moveTo>
                  <a:lnTo>
                    <a:pt x="12" y="24"/>
                  </a:lnTo>
                  <a:cubicBezTo>
                    <a:pt x="0" y="36"/>
                    <a:pt x="0" y="72"/>
                    <a:pt x="0" y="97"/>
                  </a:cubicBezTo>
                  <a:cubicBezTo>
                    <a:pt x="12" y="109"/>
                    <a:pt x="36" y="133"/>
                    <a:pt x="48" y="133"/>
                  </a:cubicBezTo>
                  <a:cubicBezTo>
                    <a:pt x="60" y="145"/>
                    <a:pt x="157" y="157"/>
                    <a:pt x="157" y="157"/>
                  </a:cubicBezTo>
                  <a:cubicBezTo>
                    <a:pt x="169" y="157"/>
                    <a:pt x="242" y="133"/>
                    <a:pt x="242" y="97"/>
                  </a:cubicBezTo>
                  <a:cubicBezTo>
                    <a:pt x="242" y="72"/>
                    <a:pt x="217" y="60"/>
                    <a:pt x="205" y="60"/>
                  </a:cubicBezTo>
                  <a:cubicBezTo>
                    <a:pt x="193" y="60"/>
                    <a:pt x="145" y="60"/>
                    <a:pt x="145" y="60"/>
                  </a:cubicBezTo>
                  <a:lnTo>
                    <a:pt x="108" y="60"/>
                  </a:lnTo>
                  <a:cubicBezTo>
                    <a:pt x="108" y="48"/>
                    <a:pt x="96" y="24"/>
                    <a:pt x="84" y="12"/>
                  </a:cubicBezTo>
                  <a:cubicBezTo>
                    <a:pt x="60" y="0"/>
                    <a:pt x="12" y="24"/>
                    <a:pt x="12" y="24"/>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49" name="Freeform 44"/>
            <p:cNvSpPr>
              <a:spLocks noChangeArrowheads="1"/>
            </p:cNvSpPr>
            <p:nvPr/>
          </p:nvSpPr>
          <p:spPr bwMode="auto">
            <a:xfrm rot="5400000">
              <a:off x="14000845" y="6220152"/>
              <a:ext cx="74612" cy="47625"/>
            </a:xfrm>
            <a:custGeom>
              <a:avLst/>
              <a:gdLst>
                <a:gd name="T0" fmla="*/ 12 w 207"/>
                <a:gd name="T1" fmla="*/ 36 h 134"/>
                <a:gd name="T2" fmla="*/ 12 w 207"/>
                <a:gd name="T3" fmla="*/ 36 h 134"/>
                <a:gd name="T4" fmla="*/ 60 w 207"/>
                <a:gd name="T5" fmla="*/ 72 h 134"/>
                <a:gd name="T6" fmla="*/ 145 w 207"/>
                <a:gd name="T7" fmla="*/ 72 h 134"/>
                <a:gd name="T8" fmla="*/ 194 w 207"/>
                <a:gd name="T9" fmla="*/ 97 h 134"/>
                <a:gd name="T10" fmla="*/ 169 w 207"/>
                <a:gd name="T11" fmla="*/ 133 h 134"/>
                <a:gd name="T12" fmla="*/ 206 w 207"/>
                <a:gd name="T13" fmla="*/ 97 h 134"/>
                <a:gd name="T14" fmla="*/ 169 w 207"/>
                <a:gd name="T15" fmla="*/ 60 h 134"/>
                <a:gd name="T16" fmla="*/ 109 w 207"/>
                <a:gd name="T17" fmla="*/ 60 h 134"/>
                <a:gd name="T18" fmla="*/ 72 w 207"/>
                <a:gd name="T19" fmla="*/ 60 h 134"/>
                <a:gd name="T20" fmla="*/ 48 w 207"/>
                <a:gd name="T21" fmla="*/ 12 h 134"/>
                <a:gd name="T22" fmla="*/ 12 w 207"/>
                <a:gd name="T23" fmla="*/ 12 h 134"/>
                <a:gd name="T24" fmla="*/ 12 w 207"/>
                <a:gd name="T25"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134">
                  <a:moveTo>
                    <a:pt x="12" y="36"/>
                  </a:moveTo>
                  <a:lnTo>
                    <a:pt x="12" y="36"/>
                  </a:lnTo>
                  <a:cubicBezTo>
                    <a:pt x="24" y="48"/>
                    <a:pt x="48" y="60"/>
                    <a:pt x="60" y="72"/>
                  </a:cubicBezTo>
                  <a:cubicBezTo>
                    <a:pt x="60" y="72"/>
                    <a:pt x="109" y="85"/>
                    <a:pt x="145" y="72"/>
                  </a:cubicBezTo>
                  <a:cubicBezTo>
                    <a:pt x="194" y="72"/>
                    <a:pt x="194" y="85"/>
                    <a:pt x="194" y="97"/>
                  </a:cubicBezTo>
                  <a:cubicBezTo>
                    <a:pt x="194" y="109"/>
                    <a:pt x="181" y="121"/>
                    <a:pt x="169" y="133"/>
                  </a:cubicBezTo>
                  <a:cubicBezTo>
                    <a:pt x="194" y="121"/>
                    <a:pt x="206" y="109"/>
                    <a:pt x="206" y="97"/>
                  </a:cubicBezTo>
                  <a:cubicBezTo>
                    <a:pt x="206" y="72"/>
                    <a:pt x="181" y="60"/>
                    <a:pt x="169" y="60"/>
                  </a:cubicBezTo>
                  <a:cubicBezTo>
                    <a:pt x="157" y="60"/>
                    <a:pt x="109" y="60"/>
                    <a:pt x="109" y="60"/>
                  </a:cubicBezTo>
                  <a:lnTo>
                    <a:pt x="72" y="60"/>
                  </a:lnTo>
                  <a:cubicBezTo>
                    <a:pt x="72" y="48"/>
                    <a:pt x="60" y="12"/>
                    <a:pt x="48" y="12"/>
                  </a:cubicBezTo>
                  <a:cubicBezTo>
                    <a:pt x="24" y="12"/>
                    <a:pt x="12" y="0"/>
                    <a:pt x="12" y="12"/>
                  </a:cubicBezTo>
                  <a:cubicBezTo>
                    <a:pt x="12" y="12"/>
                    <a:pt x="0" y="12"/>
                    <a:pt x="12" y="36"/>
                  </a:cubicBezTo>
                </a:path>
              </a:pathLst>
            </a:custGeom>
            <a:solidFill>
              <a:srgbClr val="F2C3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0" name="Freeform 45"/>
            <p:cNvSpPr>
              <a:spLocks noChangeArrowheads="1"/>
            </p:cNvSpPr>
            <p:nvPr/>
          </p:nvSpPr>
          <p:spPr bwMode="auto">
            <a:xfrm rot="5400000">
              <a:off x="14017513" y="6219359"/>
              <a:ext cx="92075" cy="57150"/>
            </a:xfrm>
            <a:custGeom>
              <a:avLst/>
              <a:gdLst>
                <a:gd name="T0" fmla="*/ 24 w 255"/>
                <a:gd name="T1" fmla="*/ 25 h 158"/>
                <a:gd name="T2" fmla="*/ 24 w 255"/>
                <a:gd name="T3" fmla="*/ 25 h 158"/>
                <a:gd name="T4" fmla="*/ 12 w 255"/>
                <a:gd name="T5" fmla="*/ 97 h 158"/>
                <a:gd name="T6" fmla="*/ 60 w 255"/>
                <a:gd name="T7" fmla="*/ 145 h 158"/>
                <a:gd name="T8" fmla="*/ 169 w 255"/>
                <a:gd name="T9" fmla="*/ 157 h 158"/>
                <a:gd name="T10" fmla="*/ 254 w 255"/>
                <a:gd name="T11" fmla="*/ 97 h 158"/>
                <a:gd name="T12" fmla="*/ 206 w 255"/>
                <a:gd name="T13" fmla="*/ 61 h 158"/>
                <a:gd name="T14" fmla="*/ 157 w 255"/>
                <a:gd name="T15" fmla="*/ 61 h 158"/>
                <a:gd name="T16" fmla="*/ 121 w 255"/>
                <a:gd name="T17" fmla="*/ 61 h 158"/>
                <a:gd name="T18" fmla="*/ 84 w 255"/>
                <a:gd name="T19" fmla="*/ 12 h 158"/>
                <a:gd name="T20" fmla="*/ 24 w 255"/>
                <a:gd name="T21" fmla="*/ 2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58">
                  <a:moveTo>
                    <a:pt x="24" y="25"/>
                  </a:moveTo>
                  <a:lnTo>
                    <a:pt x="24" y="25"/>
                  </a:lnTo>
                  <a:cubicBezTo>
                    <a:pt x="12" y="37"/>
                    <a:pt x="0" y="73"/>
                    <a:pt x="12" y="97"/>
                  </a:cubicBezTo>
                  <a:cubicBezTo>
                    <a:pt x="24" y="121"/>
                    <a:pt x="48" y="133"/>
                    <a:pt x="60" y="145"/>
                  </a:cubicBezTo>
                  <a:cubicBezTo>
                    <a:pt x="60" y="145"/>
                    <a:pt x="133" y="145"/>
                    <a:pt x="169" y="157"/>
                  </a:cubicBezTo>
                  <a:cubicBezTo>
                    <a:pt x="193" y="157"/>
                    <a:pt x="254" y="133"/>
                    <a:pt x="254" y="97"/>
                  </a:cubicBezTo>
                  <a:cubicBezTo>
                    <a:pt x="254" y="73"/>
                    <a:pt x="218" y="61"/>
                    <a:pt x="206" y="61"/>
                  </a:cubicBezTo>
                  <a:lnTo>
                    <a:pt x="157" y="61"/>
                  </a:lnTo>
                  <a:lnTo>
                    <a:pt x="121" y="61"/>
                  </a:lnTo>
                  <a:cubicBezTo>
                    <a:pt x="109" y="49"/>
                    <a:pt x="109" y="25"/>
                    <a:pt x="84" y="12"/>
                  </a:cubicBezTo>
                  <a:cubicBezTo>
                    <a:pt x="72" y="0"/>
                    <a:pt x="24" y="25"/>
                    <a:pt x="24" y="25"/>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1" name="Freeform 46"/>
            <p:cNvSpPr>
              <a:spLocks noChangeArrowheads="1"/>
            </p:cNvSpPr>
            <p:nvPr/>
          </p:nvSpPr>
          <p:spPr bwMode="auto">
            <a:xfrm rot="5400000">
              <a:off x="14030214" y="6241583"/>
              <a:ext cx="61912" cy="42863"/>
            </a:xfrm>
            <a:custGeom>
              <a:avLst/>
              <a:gdLst>
                <a:gd name="T0" fmla="*/ 12 w 171"/>
                <a:gd name="T1" fmla="*/ 24 h 121"/>
                <a:gd name="T2" fmla="*/ 12 w 171"/>
                <a:gd name="T3" fmla="*/ 24 h 121"/>
                <a:gd name="T4" fmla="*/ 25 w 171"/>
                <a:gd name="T5" fmla="*/ 48 h 121"/>
                <a:gd name="T6" fmla="*/ 109 w 171"/>
                <a:gd name="T7" fmla="*/ 48 h 121"/>
                <a:gd name="T8" fmla="*/ 158 w 171"/>
                <a:gd name="T9" fmla="*/ 72 h 121"/>
                <a:gd name="T10" fmla="*/ 134 w 171"/>
                <a:gd name="T11" fmla="*/ 120 h 121"/>
                <a:gd name="T12" fmla="*/ 170 w 171"/>
                <a:gd name="T13" fmla="*/ 72 h 121"/>
                <a:gd name="T14" fmla="*/ 122 w 171"/>
                <a:gd name="T15" fmla="*/ 36 h 121"/>
                <a:gd name="T16" fmla="*/ 73 w 171"/>
                <a:gd name="T17" fmla="*/ 36 h 121"/>
                <a:gd name="T18" fmla="*/ 37 w 171"/>
                <a:gd name="T19" fmla="*/ 36 h 121"/>
                <a:gd name="T20" fmla="*/ 12 w 171"/>
                <a:gd name="T21" fmla="*/ 0 h 121"/>
                <a:gd name="T22" fmla="*/ 12 w 171"/>
                <a:gd name="T23" fmla="*/ 2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21">
                  <a:moveTo>
                    <a:pt x="12" y="24"/>
                  </a:moveTo>
                  <a:lnTo>
                    <a:pt x="12" y="24"/>
                  </a:lnTo>
                  <a:cubicBezTo>
                    <a:pt x="37" y="36"/>
                    <a:pt x="12" y="48"/>
                    <a:pt x="25" y="48"/>
                  </a:cubicBezTo>
                  <a:cubicBezTo>
                    <a:pt x="37" y="48"/>
                    <a:pt x="61" y="48"/>
                    <a:pt x="109" y="48"/>
                  </a:cubicBezTo>
                  <a:cubicBezTo>
                    <a:pt x="146" y="36"/>
                    <a:pt x="158" y="60"/>
                    <a:pt x="158" y="72"/>
                  </a:cubicBezTo>
                  <a:cubicBezTo>
                    <a:pt x="158" y="84"/>
                    <a:pt x="146" y="108"/>
                    <a:pt x="134" y="120"/>
                  </a:cubicBezTo>
                  <a:cubicBezTo>
                    <a:pt x="158" y="108"/>
                    <a:pt x="170" y="96"/>
                    <a:pt x="170" y="72"/>
                  </a:cubicBezTo>
                  <a:cubicBezTo>
                    <a:pt x="170" y="60"/>
                    <a:pt x="134" y="36"/>
                    <a:pt x="122" y="36"/>
                  </a:cubicBezTo>
                  <a:lnTo>
                    <a:pt x="73" y="36"/>
                  </a:lnTo>
                  <a:lnTo>
                    <a:pt x="37" y="36"/>
                  </a:lnTo>
                  <a:cubicBezTo>
                    <a:pt x="25" y="24"/>
                    <a:pt x="25" y="0"/>
                    <a:pt x="12" y="0"/>
                  </a:cubicBezTo>
                  <a:cubicBezTo>
                    <a:pt x="0" y="0"/>
                    <a:pt x="12" y="12"/>
                    <a:pt x="12" y="24"/>
                  </a:cubicBezTo>
                </a:path>
              </a:pathLst>
            </a:custGeom>
            <a:solidFill>
              <a:srgbClr val="F2C3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2" name="Freeform 47"/>
            <p:cNvSpPr>
              <a:spLocks noChangeArrowheads="1"/>
            </p:cNvSpPr>
            <p:nvPr/>
          </p:nvSpPr>
          <p:spPr bwMode="auto">
            <a:xfrm rot="5400000">
              <a:off x="13965920" y="6210627"/>
              <a:ext cx="44450" cy="87313"/>
            </a:xfrm>
            <a:custGeom>
              <a:avLst/>
              <a:gdLst>
                <a:gd name="T0" fmla="*/ 49 w 123"/>
                <a:gd name="T1" fmla="*/ 242 h 243"/>
                <a:gd name="T2" fmla="*/ 49 w 123"/>
                <a:gd name="T3" fmla="*/ 242 h 243"/>
                <a:gd name="T4" fmla="*/ 12 w 123"/>
                <a:gd name="T5" fmla="*/ 205 h 243"/>
                <a:gd name="T6" fmla="*/ 0 w 123"/>
                <a:gd name="T7" fmla="*/ 169 h 243"/>
                <a:gd name="T8" fmla="*/ 49 w 123"/>
                <a:gd name="T9" fmla="*/ 48 h 243"/>
                <a:gd name="T10" fmla="*/ 85 w 123"/>
                <a:gd name="T11" fmla="*/ 0 h 243"/>
                <a:gd name="T12" fmla="*/ 122 w 123"/>
                <a:gd name="T13" fmla="*/ 24 h 243"/>
                <a:gd name="T14" fmla="*/ 61 w 123"/>
                <a:gd name="T15" fmla="*/ 133 h 243"/>
                <a:gd name="T16" fmla="*/ 49 w 123"/>
                <a:gd name="T17" fmla="*/ 24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243">
                  <a:moveTo>
                    <a:pt x="49" y="242"/>
                  </a:moveTo>
                  <a:lnTo>
                    <a:pt x="49" y="242"/>
                  </a:lnTo>
                  <a:cubicBezTo>
                    <a:pt x="25" y="242"/>
                    <a:pt x="25" y="229"/>
                    <a:pt x="12" y="205"/>
                  </a:cubicBezTo>
                  <a:cubicBezTo>
                    <a:pt x="0" y="193"/>
                    <a:pt x="0" y="181"/>
                    <a:pt x="0" y="169"/>
                  </a:cubicBezTo>
                  <a:cubicBezTo>
                    <a:pt x="12" y="145"/>
                    <a:pt x="37" y="72"/>
                    <a:pt x="49" y="48"/>
                  </a:cubicBezTo>
                  <a:cubicBezTo>
                    <a:pt x="61" y="24"/>
                    <a:pt x="73" y="12"/>
                    <a:pt x="85" y="0"/>
                  </a:cubicBezTo>
                  <a:cubicBezTo>
                    <a:pt x="85" y="0"/>
                    <a:pt x="109" y="12"/>
                    <a:pt x="122" y="24"/>
                  </a:cubicBezTo>
                  <a:cubicBezTo>
                    <a:pt x="122" y="36"/>
                    <a:pt x="85" y="84"/>
                    <a:pt x="61" y="133"/>
                  </a:cubicBezTo>
                  <a:cubicBezTo>
                    <a:pt x="49" y="181"/>
                    <a:pt x="49" y="242"/>
                    <a:pt x="49" y="242"/>
                  </a:cubicBezTo>
                </a:path>
              </a:pathLst>
            </a:custGeom>
            <a:solidFill>
              <a:srgbClr val="F2C3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3" name="Freeform 48"/>
            <p:cNvSpPr>
              <a:spLocks noChangeArrowheads="1"/>
            </p:cNvSpPr>
            <p:nvPr/>
          </p:nvSpPr>
          <p:spPr bwMode="auto">
            <a:xfrm rot="5400000">
              <a:off x="13933376" y="6230471"/>
              <a:ext cx="96838" cy="109537"/>
            </a:xfrm>
            <a:custGeom>
              <a:avLst/>
              <a:gdLst>
                <a:gd name="T0" fmla="*/ 267 w 268"/>
                <a:gd name="T1" fmla="*/ 134 h 304"/>
                <a:gd name="T2" fmla="*/ 267 w 268"/>
                <a:gd name="T3" fmla="*/ 134 h 304"/>
                <a:gd name="T4" fmla="*/ 37 w 268"/>
                <a:gd name="T5" fmla="*/ 255 h 304"/>
                <a:gd name="T6" fmla="*/ 0 w 268"/>
                <a:gd name="T7" fmla="*/ 194 h 304"/>
                <a:gd name="T8" fmla="*/ 37 w 268"/>
                <a:gd name="T9" fmla="*/ 73 h 304"/>
                <a:gd name="T10" fmla="*/ 110 w 268"/>
                <a:gd name="T11" fmla="*/ 37 h 304"/>
                <a:gd name="T12" fmla="*/ 110 w 268"/>
                <a:gd name="T13" fmla="*/ 158 h 304"/>
                <a:gd name="T14" fmla="*/ 194 w 268"/>
                <a:gd name="T15" fmla="*/ 97 h 304"/>
                <a:gd name="T16" fmla="*/ 267 w 268"/>
                <a:gd name="T17" fmla="*/ 13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304">
                  <a:moveTo>
                    <a:pt x="267" y="134"/>
                  </a:moveTo>
                  <a:lnTo>
                    <a:pt x="267" y="134"/>
                  </a:lnTo>
                  <a:cubicBezTo>
                    <a:pt x="267" y="194"/>
                    <a:pt x="110" y="303"/>
                    <a:pt x="37" y="255"/>
                  </a:cubicBezTo>
                  <a:cubicBezTo>
                    <a:pt x="0" y="242"/>
                    <a:pt x="0" y="206"/>
                    <a:pt x="0" y="194"/>
                  </a:cubicBezTo>
                  <a:cubicBezTo>
                    <a:pt x="0" y="182"/>
                    <a:pt x="13" y="122"/>
                    <a:pt x="37" y="73"/>
                  </a:cubicBezTo>
                  <a:cubicBezTo>
                    <a:pt x="61" y="37"/>
                    <a:pt x="73" y="0"/>
                    <a:pt x="110" y="37"/>
                  </a:cubicBezTo>
                  <a:cubicBezTo>
                    <a:pt x="122" y="61"/>
                    <a:pt x="110" y="122"/>
                    <a:pt x="110" y="158"/>
                  </a:cubicBezTo>
                  <a:cubicBezTo>
                    <a:pt x="122" y="146"/>
                    <a:pt x="146" y="97"/>
                    <a:pt x="194" y="97"/>
                  </a:cubicBezTo>
                  <a:cubicBezTo>
                    <a:pt x="242" y="110"/>
                    <a:pt x="255" y="97"/>
                    <a:pt x="267" y="134"/>
                  </a:cubicBezTo>
                </a:path>
              </a:pathLst>
            </a:custGeom>
            <a:solidFill>
              <a:srgbClr val="FBD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4" name="Freeform 49"/>
            <p:cNvSpPr>
              <a:spLocks noChangeArrowheads="1"/>
            </p:cNvSpPr>
            <p:nvPr/>
          </p:nvSpPr>
          <p:spPr bwMode="auto">
            <a:xfrm rot="5400000">
              <a:off x="13968300" y="6246347"/>
              <a:ext cx="47625" cy="69850"/>
            </a:xfrm>
            <a:custGeom>
              <a:avLst/>
              <a:gdLst>
                <a:gd name="T0" fmla="*/ 0 w 134"/>
                <a:gd name="T1" fmla="*/ 0 h 194"/>
                <a:gd name="T2" fmla="*/ 0 w 134"/>
                <a:gd name="T3" fmla="*/ 0 h 194"/>
                <a:gd name="T4" fmla="*/ 49 w 134"/>
                <a:gd name="T5" fmla="*/ 12 h 194"/>
                <a:gd name="T6" fmla="*/ 49 w 134"/>
                <a:gd name="T7" fmla="*/ 133 h 194"/>
                <a:gd name="T8" fmla="*/ 133 w 134"/>
                <a:gd name="T9" fmla="*/ 72 h 194"/>
                <a:gd name="T10" fmla="*/ 85 w 134"/>
                <a:gd name="T11" fmla="*/ 109 h 194"/>
                <a:gd name="T12" fmla="*/ 49 w 134"/>
                <a:gd name="T13" fmla="*/ 145 h 194"/>
                <a:gd name="T14" fmla="*/ 0 w 134"/>
                <a:gd name="T15" fmla="*/ 193 h 194"/>
                <a:gd name="T16" fmla="*/ 36 w 134"/>
                <a:gd name="T17" fmla="*/ 133 h 194"/>
                <a:gd name="T18" fmla="*/ 49 w 134"/>
                <a:gd name="T19" fmla="*/ 24 h 194"/>
                <a:gd name="T20" fmla="*/ 0 w 134"/>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4">
                  <a:moveTo>
                    <a:pt x="0" y="0"/>
                  </a:moveTo>
                  <a:lnTo>
                    <a:pt x="0" y="0"/>
                  </a:lnTo>
                  <a:cubicBezTo>
                    <a:pt x="12" y="0"/>
                    <a:pt x="24" y="0"/>
                    <a:pt x="49" y="12"/>
                  </a:cubicBezTo>
                  <a:cubicBezTo>
                    <a:pt x="61" y="36"/>
                    <a:pt x="49" y="97"/>
                    <a:pt x="49" y="133"/>
                  </a:cubicBezTo>
                  <a:cubicBezTo>
                    <a:pt x="49" y="121"/>
                    <a:pt x="85" y="48"/>
                    <a:pt x="133" y="72"/>
                  </a:cubicBezTo>
                  <a:cubicBezTo>
                    <a:pt x="133" y="97"/>
                    <a:pt x="97" y="97"/>
                    <a:pt x="85" y="109"/>
                  </a:cubicBezTo>
                  <a:cubicBezTo>
                    <a:pt x="61" y="133"/>
                    <a:pt x="49" y="145"/>
                    <a:pt x="49" y="145"/>
                  </a:cubicBezTo>
                  <a:cubicBezTo>
                    <a:pt x="36" y="157"/>
                    <a:pt x="0" y="193"/>
                    <a:pt x="0" y="193"/>
                  </a:cubicBezTo>
                  <a:cubicBezTo>
                    <a:pt x="0" y="193"/>
                    <a:pt x="36" y="145"/>
                    <a:pt x="36" y="133"/>
                  </a:cubicBezTo>
                  <a:cubicBezTo>
                    <a:pt x="36" y="121"/>
                    <a:pt x="49" y="48"/>
                    <a:pt x="49" y="24"/>
                  </a:cubicBezTo>
                  <a:cubicBezTo>
                    <a:pt x="36" y="12"/>
                    <a:pt x="24" y="0"/>
                    <a:pt x="0" y="0"/>
                  </a:cubicBezTo>
                </a:path>
              </a:pathLst>
            </a:custGeom>
            <a:solidFill>
              <a:srgbClr val="F2C3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5" name="Freeform 50"/>
            <p:cNvSpPr>
              <a:spLocks noChangeArrowheads="1"/>
            </p:cNvSpPr>
            <p:nvPr/>
          </p:nvSpPr>
          <p:spPr bwMode="auto">
            <a:xfrm rot="5400000">
              <a:off x="12953095" y="8347402"/>
              <a:ext cx="1208088" cy="2282825"/>
            </a:xfrm>
            <a:custGeom>
              <a:avLst/>
              <a:gdLst>
                <a:gd name="T0" fmla="*/ 3231 w 3354"/>
                <a:gd name="T1" fmla="*/ 5408 h 6341"/>
                <a:gd name="T2" fmla="*/ 3231 w 3354"/>
                <a:gd name="T3" fmla="*/ 5408 h 6341"/>
                <a:gd name="T4" fmla="*/ 3195 w 3354"/>
                <a:gd name="T5" fmla="*/ 3630 h 6341"/>
                <a:gd name="T6" fmla="*/ 3243 w 3354"/>
                <a:gd name="T7" fmla="*/ 1561 h 6341"/>
                <a:gd name="T8" fmla="*/ 3353 w 3354"/>
                <a:gd name="T9" fmla="*/ 0 h 6341"/>
                <a:gd name="T10" fmla="*/ 605 w 3354"/>
                <a:gd name="T11" fmla="*/ 0 h 6341"/>
                <a:gd name="T12" fmla="*/ 375 w 3354"/>
                <a:gd name="T13" fmla="*/ 278 h 6341"/>
                <a:gd name="T14" fmla="*/ 182 w 3354"/>
                <a:gd name="T15" fmla="*/ 1016 h 6341"/>
                <a:gd name="T16" fmla="*/ 49 w 3354"/>
                <a:gd name="T17" fmla="*/ 2118 h 6341"/>
                <a:gd name="T18" fmla="*/ 0 w 3354"/>
                <a:gd name="T19" fmla="*/ 3461 h 6341"/>
                <a:gd name="T20" fmla="*/ 49 w 3354"/>
                <a:gd name="T21" fmla="*/ 4634 h 6341"/>
                <a:gd name="T22" fmla="*/ 170 w 3354"/>
                <a:gd name="T23" fmla="*/ 5541 h 6341"/>
                <a:gd name="T24" fmla="*/ 339 w 3354"/>
                <a:gd name="T25" fmla="*/ 6134 h 6341"/>
                <a:gd name="T26" fmla="*/ 533 w 3354"/>
                <a:gd name="T27" fmla="*/ 6340 h 6341"/>
                <a:gd name="T28" fmla="*/ 3304 w 3354"/>
                <a:gd name="T29" fmla="*/ 6340 h 6341"/>
                <a:gd name="T30" fmla="*/ 3231 w 3354"/>
                <a:gd name="T31" fmla="*/ 5408 h 6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4" h="6341">
                  <a:moveTo>
                    <a:pt x="3231" y="5408"/>
                  </a:moveTo>
                  <a:lnTo>
                    <a:pt x="3231" y="5408"/>
                  </a:lnTo>
                  <a:cubicBezTo>
                    <a:pt x="3207" y="4876"/>
                    <a:pt x="3195" y="4272"/>
                    <a:pt x="3195" y="3630"/>
                  </a:cubicBezTo>
                  <a:cubicBezTo>
                    <a:pt x="3195" y="2904"/>
                    <a:pt x="3207" y="2203"/>
                    <a:pt x="3243" y="1561"/>
                  </a:cubicBezTo>
                  <a:cubicBezTo>
                    <a:pt x="3268" y="980"/>
                    <a:pt x="3304" y="448"/>
                    <a:pt x="3353" y="0"/>
                  </a:cubicBezTo>
                  <a:cubicBezTo>
                    <a:pt x="605" y="0"/>
                    <a:pt x="605" y="0"/>
                    <a:pt x="605" y="0"/>
                  </a:cubicBezTo>
                  <a:cubicBezTo>
                    <a:pt x="533" y="12"/>
                    <a:pt x="448" y="109"/>
                    <a:pt x="375" y="278"/>
                  </a:cubicBezTo>
                  <a:cubicBezTo>
                    <a:pt x="303" y="448"/>
                    <a:pt x="242" y="702"/>
                    <a:pt x="182" y="1016"/>
                  </a:cubicBezTo>
                  <a:cubicBezTo>
                    <a:pt x="121" y="1331"/>
                    <a:pt x="85" y="1707"/>
                    <a:pt x="49" y="2118"/>
                  </a:cubicBezTo>
                  <a:cubicBezTo>
                    <a:pt x="13" y="2541"/>
                    <a:pt x="0" y="2989"/>
                    <a:pt x="0" y="3461"/>
                  </a:cubicBezTo>
                  <a:cubicBezTo>
                    <a:pt x="0" y="3884"/>
                    <a:pt x="25" y="4272"/>
                    <a:pt x="49" y="4634"/>
                  </a:cubicBezTo>
                  <a:cubicBezTo>
                    <a:pt x="73" y="4985"/>
                    <a:pt x="121" y="5287"/>
                    <a:pt x="170" y="5541"/>
                  </a:cubicBezTo>
                  <a:cubicBezTo>
                    <a:pt x="218" y="5796"/>
                    <a:pt x="267" y="6001"/>
                    <a:pt x="339" y="6134"/>
                  </a:cubicBezTo>
                  <a:cubicBezTo>
                    <a:pt x="400" y="6268"/>
                    <a:pt x="460" y="6340"/>
                    <a:pt x="533" y="6340"/>
                  </a:cubicBezTo>
                  <a:cubicBezTo>
                    <a:pt x="3304" y="6340"/>
                    <a:pt x="3304" y="6340"/>
                    <a:pt x="3304" y="6340"/>
                  </a:cubicBezTo>
                  <a:cubicBezTo>
                    <a:pt x="3280" y="6062"/>
                    <a:pt x="3256" y="5747"/>
                    <a:pt x="3231" y="5408"/>
                  </a:cubicBezTo>
                </a:path>
              </a:pathLst>
            </a:custGeom>
            <a:solidFill>
              <a:schemeClr val="accent2">
                <a:lumMod val="60000"/>
                <a:lumOff val="40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6" name="Freeform 51"/>
            <p:cNvSpPr>
              <a:spLocks noChangeArrowheads="1"/>
            </p:cNvSpPr>
            <p:nvPr/>
          </p:nvSpPr>
          <p:spPr bwMode="auto">
            <a:xfrm rot="5400000">
              <a:off x="12953889" y="8373596"/>
              <a:ext cx="1206500" cy="2282825"/>
            </a:xfrm>
            <a:custGeom>
              <a:avLst/>
              <a:gdLst>
                <a:gd name="T0" fmla="*/ 3231 w 3353"/>
                <a:gd name="T1" fmla="*/ 5408 h 6341"/>
                <a:gd name="T2" fmla="*/ 3231 w 3353"/>
                <a:gd name="T3" fmla="*/ 5408 h 6341"/>
                <a:gd name="T4" fmla="*/ 3183 w 3353"/>
                <a:gd name="T5" fmla="*/ 3630 h 6341"/>
                <a:gd name="T6" fmla="*/ 3231 w 3353"/>
                <a:gd name="T7" fmla="*/ 1561 h 6341"/>
                <a:gd name="T8" fmla="*/ 3352 w 3353"/>
                <a:gd name="T9" fmla="*/ 0 h 6341"/>
                <a:gd name="T10" fmla="*/ 605 w 3353"/>
                <a:gd name="T11" fmla="*/ 0 h 6341"/>
                <a:gd name="T12" fmla="*/ 375 w 3353"/>
                <a:gd name="T13" fmla="*/ 278 h 6341"/>
                <a:gd name="T14" fmla="*/ 182 w 3353"/>
                <a:gd name="T15" fmla="*/ 1016 h 6341"/>
                <a:gd name="T16" fmla="*/ 48 w 3353"/>
                <a:gd name="T17" fmla="*/ 2118 h 6341"/>
                <a:gd name="T18" fmla="*/ 0 w 3353"/>
                <a:gd name="T19" fmla="*/ 3461 h 6341"/>
                <a:gd name="T20" fmla="*/ 36 w 3353"/>
                <a:gd name="T21" fmla="*/ 4634 h 6341"/>
                <a:gd name="T22" fmla="*/ 157 w 3353"/>
                <a:gd name="T23" fmla="*/ 5541 h 6341"/>
                <a:gd name="T24" fmla="*/ 327 w 3353"/>
                <a:gd name="T25" fmla="*/ 6134 h 6341"/>
                <a:gd name="T26" fmla="*/ 532 w 3353"/>
                <a:gd name="T27" fmla="*/ 6340 h 6341"/>
                <a:gd name="T28" fmla="*/ 3292 w 3353"/>
                <a:gd name="T29" fmla="*/ 6340 h 6341"/>
                <a:gd name="T30" fmla="*/ 3231 w 3353"/>
                <a:gd name="T31" fmla="*/ 5408 h 6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3" h="6341">
                  <a:moveTo>
                    <a:pt x="3231" y="5408"/>
                  </a:moveTo>
                  <a:lnTo>
                    <a:pt x="3231" y="5408"/>
                  </a:lnTo>
                  <a:cubicBezTo>
                    <a:pt x="3207" y="4876"/>
                    <a:pt x="3195" y="4272"/>
                    <a:pt x="3183" y="3630"/>
                  </a:cubicBezTo>
                  <a:cubicBezTo>
                    <a:pt x="3183" y="2904"/>
                    <a:pt x="3207" y="2203"/>
                    <a:pt x="3231" y="1561"/>
                  </a:cubicBezTo>
                  <a:cubicBezTo>
                    <a:pt x="3255" y="980"/>
                    <a:pt x="3304" y="448"/>
                    <a:pt x="3352" y="0"/>
                  </a:cubicBezTo>
                  <a:cubicBezTo>
                    <a:pt x="605" y="0"/>
                    <a:pt x="605" y="0"/>
                    <a:pt x="605" y="0"/>
                  </a:cubicBezTo>
                  <a:cubicBezTo>
                    <a:pt x="520" y="12"/>
                    <a:pt x="448" y="109"/>
                    <a:pt x="375" y="278"/>
                  </a:cubicBezTo>
                  <a:cubicBezTo>
                    <a:pt x="302" y="448"/>
                    <a:pt x="230" y="702"/>
                    <a:pt x="182" y="1016"/>
                  </a:cubicBezTo>
                  <a:cubicBezTo>
                    <a:pt x="121" y="1331"/>
                    <a:pt x="72" y="1707"/>
                    <a:pt x="48" y="2118"/>
                  </a:cubicBezTo>
                  <a:cubicBezTo>
                    <a:pt x="12" y="2541"/>
                    <a:pt x="0" y="2989"/>
                    <a:pt x="0" y="3461"/>
                  </a:cubicBezTo>
                  <a:cubicBezTo>
                    <a:pt x="0" y="3884"/>
                    <a:pt x="12" y="4272"/>
                    <a:pt x="36" y="4634"/>
                  </a:cubicBezTo>
                  <a:cubicBezTo>
                    <a:pt x="72" y="4985"/>
                    <a:pt x="109" y="5287"/>
                    <a:pt x="157" y="5541"/>
                  </a:cubicBezTo>
                  <a:cubicBezTo>
                    <a:pt x="206" y="5796"/>
                    <a:pt x="266" y="6001"/>
                    <a:pt x="327" y="6134"/>
                  </a:cubicBezTo>
                  <a:cubicBezTo>
                    <a:pt x="387" y="6268"/>
                    <a:pt x="460" y="6340"/>
                    <a:pt x="532" y="6340"/>
                  </a:cubicBezTo>
                  <a:cubicBezTo>
                    <a:pt x="3292" y="6340"/>
                    <a:pt x="3292" y="6340"/>
                    <a:pt x="3292" y="6340"/>
                  </a:cubicBezTo>
                  <a:cubicBezTo>
                    <a:pt x="3267" y="6062"/>
                    <a:pt x="3243" y="5747"/>
                    <a:pt x="3231" y="5408"/>
                  </a:cubicBezTo>
                </a:path>
              </a:pathLst>
            </a:custGeom>
            <a:solidFill>
              <a:schemeClr val="accent2"/>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7" name="Freeform 52"/>
            <p:cNvSpPr>
              <a:spLocks noChangeArrowheads="1"/>
            </p:cNvSpPr>
            <p:nvPr/>
          </p:nvSpPr>
          <p:spPr bwMode="auto">
            <a:xfrm rot="5400000">
              <a:off x="12953889" y="8686333"/>
              <a:ext cx="1206500" cy="3267075"/>
            </a:xfrm>
            <a:custGeom>
              <a:avLst/>
              <a:gdLst>
                <a:gd name="T0" fmla="*/ 3231 w 3353"/>
                <a:gd name="T1" fmla="*/ 7743 h 9076"/>
                <a:gd name="T2" fmla="*/ 3231 w 3353"/>
                <a:gd name="T3" fmla="*/ 7743 h 9076"/>
                <a:gd name="T4" fmla="*/ 3194 w 3353"/>
                <a:gd name="T5" fmla="*/ 5191 h 9076"/>
                <a:gd name="T6" fmla="*/ 3231 w 3353"/>
                <a:gd name="T7" fmla="*/ 2238 h 9076"/>
                <a:gd name="T8" fmla="*/ 3352 w 3353"/>
                <a:gd name="T9" fmla="*/ 0 h 9076"/>
                <a:gd name="T10" fmla="*/ 605 w 3353"/>
                <a:gd name="T11" fmla="*/ 0 h 9076"/>
                <a:gd name="T12" fmla="*/ 375 w 3353"/>
                <a:gd name="T13" fmla="*/ 399 h 9076"/>
                <a:gd name="T14" fmla="*/ 181 w 3353"/>
                <a:gd name="T15" fmla="*/ 1452 h 9076"/>
                <a:gd name="T16" fmla="*/ 48 w 3353"/>
                <a:gd name="T17" fmla="*/ 3037 h 9076"/>
                <a:gd name="T18" fmla="*/ 0 w 3353"/>
                <a:gd name="T19" fmla="*/ 4949 h 9076"/>
                <a:gd name="T20" fmla="*/ 48 w 3353"/>
                <a:gd name="T21" fmla="*/ 6618 h 9076"/>
                <a:gd name="T22" fmla="*/ 157 w 3353"/>
                <a:gd name="T23" fmla="*/ 7937 h 9076"/>
                <a:gd name="T24" fmla="*/ 326 w 3353"/>
                <a:gd name="T25" fmla="*/ 8772 h 9076"/>
                <a:gd name="T26" fmla="*/ 532 w 3353"/>
                <a:gd name="T27" fmla="*/ 9075 h 9076"/>
                <a:gd name="T28" fmla="*/ 3291 w 3353"/>
                <a:gd name="T29" fmla="*/ 9075 h 9076"/>
                <a:gd name="T30" fmla="*/ 3231 w 3353"/>
                <a:gd name="T31" fmla="*/ 7743 h 9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3" h="9076">
                  <a:moveTo>
                    <a:pt x="3231" y="7743"/>
                  </a:moveTo>
                  <a:lnTo>
                    <a:pt x="3231" y="7743"/>
                  </a:lnTo>
                  <a:cubicBezTo>
                    <a:pt x="3206" y="6969"/>
                    <a:pt x="3194" y="6110"/>
                    <a:pt x="3194" y="5191"/>
                  </a:cubicBezTo>
                  <a:cubicBezTo>
                    <a:pt x="3182" y="4162"/>
                    <a:pt x="3206" y="3158"/>
                    <a:pt x="3231" y="2238"/>
                  </a:cubicBezTo>
                  <a:cubicBezTo>
                    <a:pt x="3267" y="1403"/>
                    <a:pt x="3303" y="653"/>
                    <a:pt x="3352" y="0"/>
                  </a:cubicBezTo>
                  <a:cubicBezTo>
                    <a:pt x="605" y="0"/>
                    <a:pt x="605" y="0"/>
                    <a:pt x="605" y="0"/>
                  </a:cubicBezTo>
                  <a:cubicBezTo>
                    <a:pt x="520" y="12"/>
                    <a:pt x="447" y="157"/>
                    <a:pt x="375" y="399"/>
                  </a:cubicBezTo>
                  <a:cubicBezTo>
                    <a:pt x="302" y="653"/>
                    <a:pt x="230" y="1004"/>
                    <a:pt x="181" y="1452"/>
                  </a:cubicBezTo>
                  <a:cubicBezTo>
                    <a:pt x="121" y="1912"/>
                    <a:pt x="72" y="2444"/>
                    <a:pt x="48" y="3037"/>
                  </a:cubicBezTo>
                  <a:cubicBezTo>
                    <a:pt x="12" y="3630"/>
                    <a:pt x="0" y="4284"/>
                    <a:pt x="0" y="4949"/>
                  </a:cubicBezTo>
                  <a:cubicBezTo>
                    <a:pt x="0" y="5554"/>
                    <a:pt x="12" y="6122"/>
                    <a:pt x="48" y="6618"/>
                  </a:cubicBezTo>
                  <a:cubicBezTo>
                    <a:pt x="72" y="7126"/>
                    <a:pt x="108" y="7574"/>
                    <a:pt x="157" y="7937"/>
                  </a:cubicBezTo>
                  <a:cubicBezTo>
                    <a:pt x="205" y="8300"/>
                    <a:pt x="266" y="8578"/>
                    <a:pt x="326" y="8772"/>
                  </a:cubicBezTo>
                  <a:cubicBezTo>
                    <a:pt x="387" y="8966"/>
                    <a:pt x="460" y="9075"/>
                    <a:pt x="532" y="9075"/>
                  </a:cubicBezTo>
                  <a:cubicBezTo>
                    <a:pt x="3291" y="9075"/>
                    <a:pt x="3291" y="9075"/>
                    <a:pt x="3291" y="9075"/>
                  </a:cubicBezTo>
                  <a:cubicBezTo>
                    <a:pt x="3267" y="8663"/>
                    <a:pt x="3243" y="8227"/>
                    <a:pt x="3231" y="7743"/>
                  </a:cubicBezTo>
                </a:path>
              </a:pathLst>
            </a:custGeom>
            <a:solidFill>
              <a:schemeClr val="accent3">
                <a:lumMod val="60000"/>
                <a:lumOff val="40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8" name="Freeform 53"/>
            <p:cNvSpPr>
              <a:spLocks noChangeArrowheads="1"/>
            </p:cNvSpPr>
            <p:nvPr/>
          </p:nvSpPr>
          <p:spPr bwMode="auto">
            <a:xfrm rot="5400000">
              <a:off x="12953889" y="8721258"/>
              <a:ext cx="1206500" cy="3267075"/>
            </a:xfrm>
            <a:custGeom>
              <a:avLst/>
              <a:gdLst>
                <a:gd name="T0" fmla="*/ 3244 w 3353"/>
                <a:gd name="T1" fmla="*/ 7743 h 9076"/>
                <a:gd name="T2" fmla="*/ 3244 w 3353"/>
                <a:gd name="T3" fmla="*/ 7743 h 9076"/>
                <a:gd name="T4" fmla="*/ 3195 w 3353"/>
                <a:gd name="T5" fmla="*/ 5191 h 9076"/>
                <a:gd name="T6" fmla="*/ 3244 w 3353"/>
                <a:gd name="T7" fmla="*/ 2238 h 9076"/>
                <a:gd name="T8" fmla="*/ 3352 w 3353"/>
                <a:gd name="T9" fmla="*/ 0 h 9076"/>
                <a:gd name="T10" fmla="*/ 606 w 3353"/>
                <a:gd name="T11" fmla="*/ 0 h 9076"/>
                <a:gd name="T12" fmla="*/ 388 w 3353"/>
                <a:gd name="T13" fmla="*/ 399 h 9076"/>
                <a:gd name="T14" fmla="*/ 182 w 3353"/>
                <a:gd name="T15" fmla="*/ 1452 h 9076"/>
                <a:gd name="T16" fmla="*/ 49 w 3353"/>
                <a:gd name="T17" fmla="*/ 3037 h 9076"/>
                <a:gd name="T18" fmla="*/ 0 w 3353"/>
                <a:gd name="T19" fmla="*/ 4949 h 9076"/>
                <a:gd name="T20" fmla="*/ 49 w 3353"/>
                <a:gd name="T21" fmla="*/ 6618 h 9076"/>
                <a:gd name="T22" fmla="*/ 170 w 3353"/>
                <a:gd name="T23" fmla="*/ 7937 h 9076"/>
                <a:gd name="T24" fmla="*/ 339 w 3353"/>
                <a:gd name="T25" fmla="*/ 8772 h 9076"/>
                <a:gd name="T26" fmla="*/ 533 w 3353"/>
                <a:gd name="T27" fmla="*/ 9075 h 9076"/>
                <a:gd name="T28" fmla="*/ 3304 w 3353"/>
                <a:gd name="T29" fmla="*/ 9075 h 9076"/>
                <a:gd name="T30" fmla="*/ 3244 w 3353"/>
                <a:gd name="T31" fmla="*/ 7743 h 9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3" h="9076">
                  <a:moveTo>
                    <a:pt x="3244" y="7743"/>
                  </a:moveTo>
                  <a:lnTo>
                    <a:pt x="3244" y="7743"/>
                  </a:lnTo>
                  <a:cubicBezTo>
                    <a:pt x="3220" y="6969"/>
                    <a:pt x="3195" y="6110"/>
                    <a:pt x="3195" y="5191"/>
                  </a:cubicBezTo>
                  <a:cubicBezTo>
                    <a:pt x="3195" y="4162"/>
                    <a:pt x="3207" y="3158"/>
                    <a:pt x="3244" y="2238"/>
                  </a:cubicBezTo>
                  <a:cubicBezTo>
                    <a:pt x="3268" y="1403"/>
                    <a:pt x="3304" y="653"/>
                    <a:pt x="3352" y="0"/>
                  </a:cubicBezTo>
                  <a:cubicBezTo>
                    <a:pt x="606" y="0"/>
                    <a:pt x="606" y="0"/>
                    <a:pt x="606" y="0"/>
                  </a:cubicBezTo>
                  <a:cubicBezTo>
                    <a:pt x="533" y="12"/>
                    <a:pt x="448" y="157"/>
                    <a:pt x="388" y="399"/>
                  </a:cubicBezTo>
                  <a:cubicBezTo>
                    <a:pt x="315" y="653"/>
                    <a:pt x="242" y="1004"/>
                    <a:pt x="182" y="1452"/>
                  </a:cubicBezTo>
                  <a:cubicBezTo>
                    <a:pt x="134" y="1912"/>
                    <a:pt x="85" y="2444"/>
                    <a:pt x="49" y="3037"/>
                  </a:cubicBezTo>
                  <a:cubicBezTo>
                    <a:pt x="25" y="3630"/>
                    <a:pt x="0" y="4284"/>
                    <a:pt x="0" y="4949"/>
                  </a:cubicBezTo>
                  <a:cubicBezTo>
                    <a:pt x="12" y="5554"/>
                    <a:pt x="25" y="6122"/>
                    <a:pt x="49" y="6618"/>
                  </a:cubicBezTo>
                  <a:cubicBezTo>
                    <a:pt x="85" y="7126"/>
                    <a:pt x="122" y="7574"/>
                    <a:pt x="170" y="7937"/>
                  </a:cubicBezTo>
                  <a:cubicBezTo>
                    <a:pt x="218" y="8300"/>
                    <a:pt x="279" y="8578"/>
                    <a:pt x="339" y="8772"/>
                  </a:cubicBezTo>
                  <a:cubicBezTo>
                    <a:pt x="400" y="8966"/>
                    <a:pt x="472" y="9075"/>
                    <a:pt x="533" y="9075"/>
                  </a:cubicBezTo>
                  <a:cubicBezTo>
                    <a:pt x="3304" y="9075"/>
                    <a:pt x="3304" y="9075"/>
                    <a:pt x="3304" y="9075"/>
                  </a:cubicBezTo>
                  <a:cubicBezTo>
                    <a:pt x="3280" y="8663"/>
                    <a:pt x="3256" y="8227"/>
                    <a:pt x="3244" y="7743"/>
                  </a:cubicBezTo>
                </a:path>
              </a:pathLst>
            </a:custGeom>
            <a:solidFill>
              <a:schemeClr val="accent3"/>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59" name="Freeform 54"/>
            <p:cNvSpPr>
              <a:spLocks noChangeArrowheads="1"/>
            </p:cNvSpPr>
            <p:nvPr/>
          </p:nvSpPr>
          <p:spPr bwMode="auto">
            <a:xfrm rot="5400000">
              <a:off x="12960238" y="9111784"/>
              <a:ext cx="1193800" cy="4216400"/>
            </a:xfrm>
            <a:custGeom>
              <a:avLst/>
              <a:gdLst>
                <a:gd name="T0" fmla="*/ 387 w 3317"/>
                <a:gd name="T1" fmla="*/ 508 h 11714"/>
                <a:gd name="T2" fmla="*/ 387 w 3317"/>
                <a:gd name="T3" fmla="*/ 508 h 11714"/>
                <a:gd name="T4" fmla="*/ 181 w 3317"/>
                <a:gd name="T5" fmla="*/ 1875 h 11714"/>
                <a:gd name="T6" fmla="*/ 48 w 3317"/>
                <a:gd name="T7" fmla="*/ 3908 h 11714"/>
                <a:gd name="T8" fmla="*/ 0 w 3317"/>
                <a:gd name="T9" fmla="*/ 6389 h 11714"/>
                <a:gd name="T10" fmla="*/ 48 w 3317"/>
                <a:gd name="T11" fmla="*/ 8554 h 11714"/>
                <a:gd name="T12" fmla="*/ 169 w 3317"/>
                <a:gd name="T13" fmla="*/ 10249 h 11714"/>
                <a:gd name="T14" fmla="*/ 339 w 3317"/>
                <a:gd name="T15" fmla="*/ 11337 h 11714"/>
                <a:gd name="T16" fmla="*/ 532 w 3317"/>
                <a:gd name="T17" fmla="*/ 11713 h 11714"/>
                <a:gd name="T18" fmla="*/ 1646 w 3317"/>
                <a:gd name="T19" fmla="*/ 11713 h 11714"/>
                <a:gd name="T20" fmla="*/ 1682 w 3317"/>
                <a:gd name="T21" fmla="*/ 11713 h 11714"/>
                <a:gd name="T22" fmla="*/ 2783 w 3317"/>
                <a:gd name="T23" fmla="*/ 11713 h 11714"/>
                <a:gd name="T24" fmla="*/ 2989 w 3317"/>
                <a:gd name="T25" fmla="*/ 11337 h 11714"/>
                <a:gd name="T26" fmla="*/ 3158 w 3317"/>
                <a:gd name="T27" fmla="*/ 10249 h 11714"/>
                <a:gd name="T28" fmla="*/ 3267 w 3317"/>
                <a:gd name="T29" fmla="*/ 8554 h 11714"/>
                <a:gd name="T30" fmla="*/ 3316 w 3317"/>
                <a:gd name="T31" fmla="*/ 6389 h 11714"/>
                <a:gd name="T32" fmla="*/ 3267 w 3317"/>
                <a:gd name="T33" fmla="*/ 3908 h 11714"/>
                <a:gd name="T34" fmla="*/ 3134 w 3317"/>
                <a:gd name="T35" fmla="*/ 1875 h 11714"/>
                <a:gd name="T36" fmla="*/ 2941 w 3317"/>
                <a:gd name="T37" fmla="*/ 508 h 11714"/>
                <a:gd name="T38" fmla="*/ 2710 w 3317"/>
                <a:gd name="T39" fmla="*/ 0 h 11714"/>
                <a:gd name="T40" fmla="*/ 1682 w 3317"/>
                <a:gd name="T41" fmla="*/ 0 h 11714"/>
                <a:gd name="T42" fmla="*/ 1646 w 3317"/>
                <a:gd name="T43" fmla="*/ 0 h 11714"/>
                <a:gd name="T44" fmla="*/ 605 w 3317"/>
                <a:gd name="T45" fmla="*/ 0 h 11714"/>
                <a:gd name="T46" fmla="*/ 387 w 3317"/>
                <a:gd name="T47" fmla="*/ 508 h 1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7" h="11714">
                  <a:moveTo>
                    <a:pt x="387" y="508"/>
                  </a:moveTo>
                  <a:lnTo>
                    <a:pt x="387" y="508"/>
                  </a:lnTo>
                  <a:cubicBezTo>
                    <a:pt x="315" y="835"/>
                    <a:pt x="242" y="1295"/>
                    <a:pt x="181" y="1875"/>
                  </a:cubicBezTo>
                  <a:cubicBezTo>
                    <a:pt x="133" y="2456"/>
                    <a:pt x="85" y="3146"/>
                    <a:pt x="48" y="3908"/>
                  </a:cubicBezTo>
                  <a:cubicBezTo>
                    <a:pt x="24" y="4683"/>
                    <a:pt x="0" y="5518"/>
                    <a:pt x="0" y="6389"/>
                  </a:cubicBezTo>
                  <a:cubicBezTo>
                    <a:pt x="12" y="7164"/>
                    <a:pt x="24" y="7901"/>
                    <a:pt x="48" y="8554"/>
                  </a:cubicBezTo>
                  <a:cubicBezTo>
                    <a:pt x="85" y="9196"/>
                    <a:pt x="121" y="9776"/>
                    <a:pt x="169" y="10249"/>
                  </a:cubicBezTo>
                  <a:cubicBezTo>
                    <a:pt x="218" y="10708"/>
                    <a:pt x="278" y="11083"/>
                    <a:pt x="339" y="11337"/>
                  </a:cubicBezTo>
                  <a:cubicBezTo>
                    <a:pt x="399" y="11579"/>
                    <a:pt x="472" y="11713"/>
                    <a:pt x="532" y="11713"/>
                  </a:cubicBezTo>
                  <a:cubicBezTo>
                    <a:pt x="1646" y="11713"/>
                    <a:pt x="1646" y="11713"/>
                    <a:pt x="1646" y="11713"/>
                  </a:cubicBezTo>
                  <a:cubicBezTo>
                    <a:pt x="1682" y="11713"/>
                    <a:pt x="1682" y="11713"/>
                    <a:pt x="1682" y="11713"/>
                  </a:cubicBezTo>
                  <a:cubicBezTo>
                    <a:pt x="2783" y="11713"/>
                    <a:pt x="2783" y="11713"/>
                    <a:pt x="2783" y="11713"/>
                  </a:cubicBezTo>
                  <a:cubicBezTo>
                    <a:pt x="2856" y="11713"/>
                    <a:pt x="2929" y="11579"/>
                    <a:pt x="2989" y="11337"/>
                  </a:cubicBezTo>
                  <a:cubicBezTo>
                    <a:pt x="3049" y="11083"/>
                    <a:pt x="3110" y="10708"/>
                    <a:pt x="3158" y="10249"/>
                  </a:cubicBezTo>
                  <a:cubicBezTo>
                    <a:pt x="3207" y="9776"/>
                    <a:pt x="3243" y="9196"/>
                    <a:pt x="3267" y="8554"/>
                  </a:cubicBezTo>
                  <a:cubicBezTo>
                    <a:pt x="3303" y="7901"/>
                    <a:pt x="3316" y="7164"/>
                    <a:pt x="3316" y="6389"/>
                  </a:cubicBezTo>
                  <a:cubicBezTo>
                    <a:pt x="3316" y="5518"/>
                    <a:pt x="3303" y="4683"/>
                    <a:pt x="3267" y="3908"/>
                  </a:cubicBezTo>
                  <a:cubicBezTo>
                    <a:pt x="3243" y="3146"/>
                    <a:pt x="3195" y="2456"/>
                    <a:pt x="3134" y="1875"/>
                  </a:cubicBezTo>
                  <a:cubicBezTo>
                    <a:pt x="3074" y="1295"/>
                    <a:pt x="3013" y="835"/>
                    <a:pt x="2941" y="508"/>
                  </a:cubicBezTo>
                  <a:cubicBezTo>
                    <a:pt x="2868" y="193"/>
                    <a:pt x="2795" y="12"/>
                    <a:pt x="2710" y="0"/>
                  </a:cubicBezTo>
                  <a:cubicBezTo>
                    <a:pt x="1682" y="0"/>
                    <a:pt x="1682" y="0"/>
                    <a:pt x="1682" y="0"/>
                  </a:cubicBezTo>
                  <a:cubicBezTo>
                    <a:pt x="1646" y="0"/>
                    <a:pt x="1646" y="0"/>
                    <a:pt x="1646" y="0"/>
                  </a:cubicBezTo>
                  <a:cubicBezTo>
                    <a:pt x="605" y="0"/>
                    <a:pt x="605" y="0"/>
                    <a:pt x="605" y="0"/>
                  </a:cubicBezTo>
                  <a:cubicBezTo>
                    <a:pt x="532" y="12"/>
                    <a:pt x="447" y="193"/>
                    <a:pt x="387" y="508"/>
                  </a:cubicBezTo>
                </a:path>
              </a:pathLst>
            </a:custGeom>
            <a:solidFill>
              <a:schemeClr val="accent4">
                <a:lumMod val="60000"/>
                <a:lumOff val="40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60" name="Freeform 55"/>
            <p:cNvSpPr>
              <a:spLocks noChangeArrowheads="1"/>
            </p:cNvSpPr>
            <p:nvPr/>
          </p:nvSpPr>
          <p:spPr bwMode="auto">
            <a:xfrm rot="5400000">
              <a:off x="12960238" y="9172107"/>
              <a:ext cx="1193800" cy="4216400"/>
            </a:xfrm>
            <a:custGeom>
              <a:avLst/>
              <a:gdLst>
                <a:gd name="T0" fmla="*/ 375 w 3317"/>
                <a:gd name="T1" fmla="*/ 508 h 11714"/>
                <a:gd name="T2" fmla="*/ 375 w 3317"/>
                <a:gd name="T3" fmla="*/ 508 h 11714"/>
                <a:gd name="T4" fmla="*/ 182 w 3317"/>
                <a:gd name="T5" fmla="*/ 1875 h 11714"/>
                <a:gd name="T6" fmla="*/ 48 w 3317"/>
                <a:gd name="T7" fmla="*/ 3908 h 11714"/>
                <a:gd name="T8" fmla="*/ 0 w 3317"/>
                <a:gd name="T9" fmla="*/ 6389 h 11714"/>
                <a:gd name="T10" fmla="*/ 48 w 3317"/>
                <a:gd name="T11" fmla="*/ 8554 h 11714"/>
                <a:gd name="T12" fmla="*/ 157 w 3317"/>
                <a:gd name="T13" fmla="*/ 10249 h 11714"/>
                <a:gd name="T14" fmla="*/ 327 w 3317"/>
                <a:gd name="T15" fmla="*/ 11337 h 11714"/>
                <a:gd name="T16" fmla="*/ 532 w 3317"/>
                <a:gd name="T17" fmla="*/ 11713 h 11714"/>
                <a:gd name="T18" fmla="*/ 1634 w 3317"/>
                <a:gd name="T19" fmla="*/ 11713 h 11714"/>
                <a:gd name="T20" fmla="*/ 1670 w 3317"/>
                <a:gd name="T21" fmla="*/ 11713 h 11714"/>
                <a:gd name="T22" fmla="*/ 2783 w 3317"/>
                <a:gd name="T23" fmla="*/ 11713 h 11714"/>
                <a:gd name="T24" fmla="*/ 2977 w 3317"/>
                <a:gd name="T25" fmla="*/ 11337 h 11714"/>
                <a:gd name="T26" fmla="*/ 3146 w 3317"/>
                <a:gd name="T27" fmla="*/ 10249 h 11714"/>
                <a:gd name="T28" fmla="*/ 3267 w 3317"/>
                <a:gd name="T29" fmla="*/ 8554 h 11714"/>
                <a:gd name="T30" fmla="*/ 3304 w 3317"/>
                <a:gd name="T31" fmla="*/ 6389 h 11714"/>
                <a:gd name="T32" fmla="*/ 3267 w 3317"/>
                <a:gd name="T33" fmla="*/ 3908 h 11714"/>
                <a:gd name="T34" fmla="*/ 3122 w 3317"/>
                <a:gd name="T35" fmla="*/ 1875 h 11714"/>
                <a:gd name="T36" fmla="*/ 2928 w 3317"/>
                <a:gd name="T37" fmla="*/ 508 h 11714"/>
                <a:gd name="T38" fmla="*/ 2699 w 3317"/>
                <a:gd name="T39" fmla="*/ 0 h 11714"/>
                <a:gd name="T40" fmla="*/ 1670 w 3317"/>
                <a:gd name="T41" fmla="*/ 0 h 11714"/>
                <a:gd name="T42" fmla="*/ 1634 w 3317"/>
                <a:gd name="T43" fmla="*/ 0 h 11714"/>
                <a:gd name="T44" fmla="*/ 605 w 3317"/>
                <a:gd name="T45" fmla="*/ 0 h 11714"/>
                <a:gd name="T46" fmla="*/ 375 w 3317"/>
                <a:gd name="T47" fmla="*/ 508 h 1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7" h="11714">
                  <a:moveTo>
                    <a:pt x="375" y="508"/>
                  </a:moveTo>
                  <a:lnTo>
                    <a:pt x="375" y="508"/>
                  </a:lnTo>
                  <a:cubicBezTo>
                    <a:pt x="302" y="835"/>
                    <a:pt x="230" y="1295"/>
                    <a:pt x="182" y="1875"/>
                  </a:cubicBezTo>
                  <a:cubicBezTo>
                    <a:pt x="121" y="2456"/>
                    <a:pt x="72" y="3146"/>
                    <a:pt x="48" y="3908"/>
                  </a:cubicBezTo>
                  <a:cubicBezTo>
                    <a:pt x="12" y="4683"/>
                    <a:pt x="0" y="5518"/>
                    <a:pt x="0" y="6389"/>
                  </a:cubicBezTo>
                  <a:cubicBezTo>
                    <a:pt x="0" y="7164"/>
                    <a:pt x="12" y="7901"/>
                    <a:pt x="48" y="8554"/>
                  </a:cubicBezTo>
                  <a:cubicBezTo>
                    <a:pt x="72" y="9196"/>
                    <a:pt x="109" y="9776"/>
                    <a:pt x="157" y="10249"/>
                  </a:cubicBezTo>
                  <a:cubicBezTo>
                    <a:pt x="206" y="10708"/>
                    <a:pt x="266" y="11083"/>
                    <a:pt x="327" y="11337"/>
                  </a:cubicBezTo>
                  <a:cubicBezTo>
                    <a:pt x="387" y="11579"/>
                    <a:pt x="460" y="11713"/>
                    <a:pt x="532" y="11713"/>
                  </a:cubicBezTo>
                  <a:cubicBezTo>
                    <a:pt x="1634" y="11713"/>
                    <a:pt x="1634" y="11713"/>
                    <a:pt x="1634" y="11713"/>
                  </a:cubicBezTo>
                  <a:cubicBezTo>
                    <a:pt x="1670" y="11713"/>
                    <a:pt x="1670" y="11713"/>
                    <a:pt x="1670" y="11713"/>
                  </a:cubicBezTo>
                  <a:cubicBezTo>
                    <a:pt x="2783" y="11713"/>
                    <a:pt x="2783" y="11713"/>
                    <a:pt x="2783" y="11713"/>
                  </a:cubicBezTo>
                  <a:cubicBezTo>
                    <a:pt x="2844" y="11713"/>
                    <a:pt x="2916" y="11579"/>
                    <a:pt x="2977" y="11337"/>
                  </a:cubicBezTo>
                  <a:cubicBezTo>
                    <a:pt x="3038" y="11083"/>
                    <a:pt x="3098" y="10708"/>
                    <a:pt x="3146" y="10249"/>
                  </a:cubicBezTo>
                  <a:cubicBezTo>
                    <a:pt x="3195" y="9776"/>
                    <a:pt x="3231" y="9196"/>
                    <a:pt x="3267" y="8554"/>
                  </a:cubicBezTo>
                  <a:cubicBezTo>
                    <a:pt x="3292" y="7901"/>
                    <a:pt x="3304" y="7164"/>
                    <a:pt x="3304" y="6389"/>
                  </a:cubicBezTo>
                  <a:cubicBezTo>
                    <a:pt x="3316" y="5518"/>
                    <a:pt x="3292" y="4683"/>
                    <a:pt x="3267" y="3908"/>
                  </a:cubicBezTo>
                  <a:cubicBezTo>
                    <a:pt x="3231" y="3146"/>
                    <a:pt x="3183" y="2456"/>
                    <a:pt x="3122" y="1875"/>
                  </a:cubicBezTo>
                  <a:cubicBezTo>
                    <a:pt x="3074" y="1295"/>
                    <a:pt x="3001" y="835"/>
                    <a:pt x="2928" y="508"/>
                  </a:cubicBezTo>
                  <a:cubicBezTo>
                    <a:pt x="2856" y="193"/>
                    <a:pt x="2783" y="12"/>
                    <a:pt x="2699" y="0"/>
                  </a:cubicBezTo>
                  <a:cubicBezTo>
                    <a:pt x="1670" y="0"/>
                    <a:pt x="1670" y="0"/>
                    <a:pt x="1670" y="0"/>
                  </a:cubicBezTo>
                  <a:cubicBezTo>
                    <a:pt x="1634" y="0"/>
                    <a:pt x="1634" y="0"/>
                    <a:pt x="1634" y="0"/>
                  </a:cubicBezTo>
                  <a:cubicBezTo>
                    <a:pt x="605" y="0"/>
                    <a:pt x="605" y="0"/>
                    <a:pt x="605" y="0"/>
                  </a:cubicBezTo>
                  <a:cubicBezTo>
                    <a:pt x="520" y="12"/>
                    <a:pt x="448" y="193"/>
                    <a:pt x="375" y="508"/>
                  </a:cubicBezTo>
                </a:path>
              </a:pathLst>
            </a:custGeom>
            <a:solidFill>
              <a:schemeClr val="accent4"/>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sp>
          <p:nvSpPr>
            <p:cNvPr id="61" name="Freeform 56"/>
            <p:cNvSpPr>
              <a:spLocks noChangeArrowheads="1"/>
            </p:cNvSpPr>
            <p:nvPr/>
          </p:nvSpPr>
          <p:spPr bwMode="auto">
            <a:xfrm rot="5400000">
              <a:off x="13372194" y="9407853"/>
              <a:ext cx="366713" cy="4705350"/>
            </a:xfrm>
            <a:custGeom>
              <a:avLst/>
              <a:gdLst>
                <a:gd name="T0" fmla="*/ 315 w 1018"/>
                <a:gd name="T1" fmla="*/ 0 h 13069"/>
                <a:gd name="T2" fmla="*/ 315 w 1018"/>
                <a:gd name="T3" fmla="*/ 0 h 13069"/>
                <a:gd name="T4" fmla="*/ 0 w 1018"/>
                <a:gd name="T5" fmla="*/ 678 h 13069"/>
                <a:gd name="T6" fmla="*/ 182 w 1018"/>
                <a:gd name="T7" fmla="*/ 678 h 13069"/>
                <a:gd name="T8" fmla="*/ 411 w 1018"/>
                <a:gd name="T9" fmla="*/ 1186 h 13069"/>
                <a:gd name="T10" fmla="*/ 605 w 1018"/>
                <a:gd name="T11" fmla="*/ 2553 h 13069"/>
                <a:gd name="T12" fmla="*/ 750 w 1018"/>
                <a:gd name="T13" fmla="*/ 4586 h 13069"/>
                <a:gd name="T14" fmla="*/ 787 w 1018"/>
                <a:gd name="T15" fmla="*/ 7067 h 13069"/>
                <a:gd name="T16" fmla="*/ 750 w 1018"/>
                <a:gd name="T17" fmla="*/ 9232 h 13069"/>
                <a:gd name="T18" fmla="*/ 629 w 1018"/>
                <a:gd name="T19" fmla="*/ 10927 h 13069"/>
                <a:gd name="T20" fmla="*/ 460 w 1018"/>
                <a:gd name="T21" fmla="*/ 12015 h 13069"/>
                <a:gd name="T22" fmla="*/ 266 w 1018"/>
                <a:gd name="T23" fmla="*/ 12391 h 13069"/>
                <a:gd name="T24" fmla="*/ 133 w 1018"/>
                <a:gd name="T25" fmla="*/ 12391 h 13069"/>
                <a:gd name="T26" fmla="*/ 133 w 1018"/>
                <a:gd name="T27" fmla="*/ 12391 h 13069"/>
                <a:gd name="T28" fmla="*/ 0 w 1018"/>
                <a:gd name="T29" fmla="*/ 12391 h 13069"/>
                <a:gd name="T30" fmla="*/ 315 w 1018"/>
                <a:gd name="T31" fmla="*/ 13068 h 13069"/>
                <a:gd name="T32" fmla="*/ 1017 w 1018"/>
                <a:gd name="T33" fmla="*/ 6535 h 13069"/>
                <a:gd name="T34" fmla="*/ 315 w 1018"/>
                <a:gd name="T35" fmla="*/ 0 h 1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8" h="13069">
                  <a:moveTo>
                    <a:pt x="315" y="0"/>
                  </a:moveTo>
                  <a:lnTo>
                    <a:pt x="315" y="0"/>
                  </a:lnTo>
                  <a:cubicBezTo>
                    <a:pt x="206" y="0"/>
                    <a:pt x="97" y="242"/>
                    <a:pt x="0" y="678"/>
                  </a:cubicBezTo>
                  <a:cubicBezTo>
                    <a:pt x="182" y="678"/>
                    <a:pt x="182" y="678"/>
                    <a:pt x="182" y="678"/>
                  </a:cubicBezTo>
                  <a:cubicBezTo>
                    <a:pt x="266" y="690"/>
                    <a:pt x="339" y="871"/>
                    <a:pt x="411" y="1186"/>
                  </a:cubicBezTo>
                  <a:cubicBezTo>
                    <a:pt x="484" y="1513"/>
                    <a:pt x="557" y="1973"/>
                    <a:pt x="605" y="2553"/>
                  </a:cubicBezTo>
                  <a:cubicBezTo>
                    <a:pt x="666" y="3134"/>
                    <a:pt x="714" y="3824"/>
                    <a:pt x="750" y="4586"/>
                  </a:cubicBezTo>
                  <a:cubicBezTo>
                    <a:pt x="775" y="5361"/>
                    <a:pt x="799" y="6196"/>
                    <a:pt x="787" y="7067"/>
                  </a:cubicBezTo>
                  <a:cubicBezTo>
                    <a:pt x="787" y="7842"/>
                    <a:pt x="775" y="8579"/>
                    <a:pt x="750" y="9232"/>
                  </a:cubicBezTo>
                  <a:cubicBezTo>
                    <a:pt x="714" y="9874"/>
                    <a:pt x="678" y="10454"/>
                    <a:pt x="629" y="10927"/>
                  </a:cubicBezTo>
                  <a:cubicBezTo>
                    <a:pt x="581" y="11386"/>
                    <a:pt x="521" y="11761"/>
                    <a:pt x="460" y="12015"/>
                  </a:cubicBezTo>
                  <a:cubicBezTo>
                    <a:pt x="399" y="12257"/>
                    <a:pt x="327" y="12391"/>
                    <a:pt x="266" y="12391"/>
                  </a:cubicBezTo>
                  <a:cubicBezTo>
                    <a:pt x="133" y="12391"/>
                    <a:pt x="133" y="12391"/>
                    <a:pt x="133" y="12391"/>
                  </a:cubicBezTo>
                  <a:lnTo>
                    <a:pt x="133" y="12391"/>
                  </a:lnTo>
                  <a:cubicBezTo>
                    <a:pt x="0" y="12391"/>
                    <a:pt x="0" y="12391"/>
                    <a:pt x="0" y="12391"/>
                  </a:cubicBezTo>
                  <a:cubicBezTo>
                    <a:pt x="97" y="12826"/>
                    <a:pt x="206" y="13068"/>
                    <a:pt x="315" y="13068"/>
                  </a:cubicBezTo>
                  <a:cubicBezTo>
                    <a:pt x="702" y="13068"/>
                    <a:pt x="1017" y="10140"/>
                    <a:pt x="1017" y="6535"/>
                  </a:cubicBezTo>
                  <a:cubicBezTo>
                    <a:pt x="1017" y="2928"/>
                    <a:pt x="702" y="0"/>
                    <a:pt x="315" y="0"/>
                  </a:cubicBezTo>
                </a:path>
              </a:pathLst>
            </a:custGeom>
            <a:solidFill>
              <a:schemeClr val="tx1">
                <a:alpha val="20000"/>
              </a:schemeClr>
            </a:solidFill>
            <a:ln>
              <a:noFill/>
            </a:ln>
            <a:effectLst/>
            <a:extLst/>
          </p:spPr>
          <p:txBody>
            <a:bodyPr wrap="none" anchor="ctr"/>
            <a:lstStyle/>
            <a:p>
              <a:pPr eaLnBrk="1">
                <a:lnSpc>
                  <a:spcPct val="93000"/>
                </a:lnSpc>
                <a:buClr>
                  <a:srgbClr val="000000"/>
                </a:buClr>
                <a:buSzPct val="100000"/>
                <a:buFont typeface="Times New Roman" charset="0"/>
                <a:buNone/>
                <a:defRPr/>
              </a:pPr>
              <a:endParaRPr lang="en-US">
                <a:ea typeface="+mn-ea"/>
                <a:cs typeface="+mn-cs"/>
              </a:endParaRPr>
            </a:p>
          </p:txBody>
        </p:sp>
      </p:grpSp>
      <p:grpSp>
        <p:nvGrpSpPr>
          <p:cNvPr id="80" name="Group 79"/>
          <p:cNvGrpSpPr/>
          <p:nvPr/>
        </p:nvGrpSpPr>
        <p:grpSpPr>
          <a:xfrm>
            <a:off x="683105" y="1310400"/>
            <a:ext cx="22559246" cy="3394172"/>
            <a:chOff x="683105" y="1310400"/>
            <a:chExt cx="22559246" cy="3394172"/>
          </a:xfrm>
        </p:grpSpPr>
        <p:sp>
          <p:nvSpPr>
            <p:cNvPr id="68" name="Freeform 52"/>
            <p:cNvSpPr>
              <a:spLocks noChangeArrowheads="1"/>
            </p:cNvSpPr>
            <p:nvPr/>
          </p:nvSpPr>
          <p:spPr bwMode="auto">
            <a:xfrm>
              <a:off x="20051768" y="3628711"/>
              <a:ext cx="3190583" cy="660549"/>
            </a:xfrm>
            <a:custGeom>
              <a:avLst/>
              <a:gdLst>
                <a:gd name="T0" fmla="*/ 1558 w 3386"/>
                <a:gd name="T1" fmla="*/ 0 h 699"/>
                <a:gd name="T2" fmla="*/ 1558 w 3386"/>
                <a:gd name="T3" fmla="*/ 0 h 699"/>
                <a:gd name="T4" fmla="*/ 1827 w 3386"/>
                <a:gd name="T5" fmla="*/ 134 h 699"/>
                <a:gd name="T6" fmla="*/ 1935 w 3386"/>
                <a:gd name="T7" fmla="*/ 107 h 699"/>
                <a:gd name="T8" fmla="*/ 2230 w 3386"/>
                <a:gd name="T9" fmla="*/ 296 h 699"/>
                <a:gd name="T10" fmla="*/ 2472 w 3386"/>
                <a:gd name="T11" fmla="*/ 134 h 699"/>
                <a:gd name="T12" fmla="*/ 2740 w 3386"/>
                <a:gd name="T13" fmla="*/ 296 h 699"/>
                <a:gd name="T14" fmla="*/ 2740 w 3386"/>
                <a:gd name="T15" fmla="*/ 296 h 699"/>
                <a:gd name="T16" fmla="*/ 2955 w 3386"/>
                <a:gd name="T17" fmla="*/ 403 h 699"/>
                <a:gd name="T18" fmla="*/ 3063 w 3386"/>
                <a:gd name="T19" fmla="*/ 377 h 699"/>
                <a:gd name="T20" fmla="*/ 3385 w 3386"/>
                <a:gd name="T21" fmla="*/ 698 h 699"/>
                <a:gd name="T22" fmla="*/ 3385 w 3386"/>
                <a:gd name="T23" fmla="*/ 698 h 699"/>
                <a:gd name="T24" fmla="*/ 0 w 3386"/>
                <a:gd name="T25" fmla="*/ 698 h 699"/>
                <a:gd name="T26" fmla="*/ 27 w 3386"/>
                <a:gd name="T27" fmla="*/ 672 h 699"/>
                <a:gd name="T28" fmla="*/ 27 w 3386"/>
                <a:gd name="T29" fmla="*/ 592 h 699"/>
                <a:gd name="T30" fmla="*/ 268 w 3386"/>
                <a:gd name="T31" fmla="*/ 322 h 699"/>
                <a:gd name="T32" fmla="*/ 456 w 3386"/>
                <a:gd name="T33" fmla="*/ 403 h 699"/>
                <a:gd name="T34" fmla="*/ 618 w 3386"/>
                <a:gd name="T35" fmla="*/ 349 h 699"/>
                <a:gd name="T36" fmla="*/ 806 w 3386"/>
                <a:gd name="T37" fmla="*/ 430 h 699"/>
                <a:gd name="T38" fmla="*/ 806 w 3386"/>
                <a:gd name="T39" fmla="*/ 430 h 699"/>
                <a:gd name="T40" fmla="*/ 1021 w 3386"/>
                <a:gd name="T41" fmla="*/ 162 h 699"/>
                <a:gd name="T42" fmla="*/ 1209 w 3386"/>
                <a:gd name="T43" fmla="*/ 322 h 699"/>
                <a:gd name="T44" fmla="*/ 1558 w 3386"/>
                <a:gd name="T4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6" h="699">
                  <a:moveTo>
                    <a:pt x="1558" y="0"/>
                  </a:moveTo>
                  <a:lnTo>
                    <a:pt x="1558" y="0"/>
                  </a:lnTo>
                  <a:cubicBezTo>
                    <a:pt x="1665" y="0"/>
                    <a:pt x="1746" y="54"/>
                    <a:pt x="1827" y="134"/>
                  </a:cubicBezTo>
                  <a:cubicBezTo>
                    <a:pt x="1854" y="107"/>
                    <a:pt x="1908" y="107"/>
                    <a:pt x="1935" y="107"/>
                  </a:cubicBezTo>
                  <a:cubicBezTo>
                    <a:pt x="2069" y="107"/>
                    <a:pt x="2176" y="188"/>
                    <a:pt x="2230" y="296"/>
                  </a:cubicBezTo>
                  <a:cubicBezTo>
                    <a:pt x="2284" y="188"/>
                    <a:pt x="2364" y="134"/>
                    <a:pt x="2472" y="134"/>
                  </a:cubicBezTo>
                  <a:cubicBezTo>
                    <a:pt x="2579" y="134"/>
                    <a:pt x="2687" y="215"/>
                    <a:pt x="2740" y="296"/>
                  </a:cubicBezTo>
                  <a:lnTo>
                    <a:pt x="2740" y="296"/>
                  </a:lnTo>
                  <a:cubicBezTo>
                    <a:pt x="2821" y="296"/>
                    <a:pt x="2902" y="349"/>
                    <a:pt x="2955" y="403"/>
                  </a:cubicBezTo>
                  <a:cubicBezTo>
                    <a:pt x="2983" y="403"/>
                    <a:pt x="3036" y="377"/>
                    <a:pt x="3063" y="377"/>
                  </a:cubicBezTo>
                  <a:cubicBezTo>
                    <a:pt x="3251" y="377"/>
                    <a:pt x="3385" y="511"/>
                    <a:pt x="3385" y="698"/>
                  </a:cubicBezTo>
                  <a:lnTo>
                    <a:pt x="3385" y="698"/>
                  </a:lnTo>
                  <a:cubicBezTo>
                    <a:pt x="0" y="698"/>
                    <a:pt x="0" y="698"/>
                    <a:pt x="0" y="698"/>
                  </a:cubicBezTo>
                  <a:cubicBezTo>
                    <a:pt x="27" y="672"/>
                    <a:pt x="27" y="672"/>
                    <a:pt x="27" y="672"/>
                  </a:cubicBezTo>
                  <a:cubicBezTo>
                    <a:pt x="27" y="645"/>
                    <a:pt x="27" y="618"/>
                    <a:pt x="27" y="592"/>
                  </a:cubicBezTo>
                  <a:cubicBezTo>
                    <a:pt x="27" y="457"/>
                    <a:pt x="134" y="322"/>
                    <a:pt x="268" y="322"/>
                  </a:cubicBezTo>
                  <a:cubicBezTo>
                    <a:pt x="349" y="322"/>
                    <a:pt x="403" y="377"/>
                    <a:pt x="456" y="403"/>
                  </a:cubicBezTo>
                  <a:cubicBezTo>
                    <a:pt x="511" y="377"/>
                    <a:pt x="564" y="349"/>
                    <a:pt x="618" y="349"/>
                  </a:cubicBezTo>
                  <a:cubicBezTo>
                    <a:pt x="698" y="349"/>
                    <a:pt x="752" y="377"/>
                    <a:pt x="806" y="430"/>
                  </a:cubicBezTo>
                  <a:lnTo>
                    <a:pt x="806" y="430"/>
                  </a:lnTo>
                  <a:cubicBezTo>
                    <a:pt x="806" y="296"/>
                    <a:pt x="886" y="162"/>
                    <a:pt x="1021" y="162"/>
                  </a:cubicBezTo>
                  <a:cubicBezTo>
                    <a:pt x="1101" y="162"/>
                    <a:pt x="1182" y="215"/>
                    <a:pt x="1209" y="322"/>
                  </a:cubicBezTo>
                  <a:cubicBezTo>
                    <a:pt x="1263" y="134"/>
                    <a:pt x="1397" y="0"/>
                    <a:pt x="1558" y="0"/>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54"/>
            <p:cNvSpPr>
              <a:spLocks noChangeArrowheads="1"/>
            </p:cNvSpPr>
            <p:nvPr/>
          </p:nvSpPr>
          <p:spPr bwMode="auto">
            <a:xfrm>
              <a:off x="6695724" y="1310400"/>
              <a:ext cx="3190583" cy="660552"/>
            </a:xfrm>
            <a:custGeom>
              <a:avLst/>
              <a:gdLst>
                <a:gd name="T0" fmla="*/ 1558 w 3386"/>
                <a:gd name="T1" fmla="*/ 0 h 699"/>
                <a:gd name="T2" fmla="*/ 1558 w 3386"/>
                <a:gd name="T3" fmla="*/ 0 h 699"/>
                <a:gd name="T4" fmla="*/ 1827 w 3386"/>
                <a:gd name="T5" fmla="*/ 134 h 699"/>
                <a:gd name="T6" fmla="*/ 1934 w 3386"/>
                <a:gd name="T7" fmla="*/ 107 h 699"/>
                <a:gd name="T8" fmla="*/ 2230 w 3386"/>
                <a:gd name="T9" fmla="*/ 295 h 699"/>
                <a:gd name="T10" fmla="*/ 2472 w 3386"/>
                <a:gd name="T11" fmla="*/ 161 h 699"/>
                <a:gd name="T12" fmla="*/ 2740 w 3386"/>
                <a:gd name="T13" fmla="*/ 295 h 699"/>
                <a:gd name="T14" fmla="*/ 2740 w 3386"/>
                <a:gd name="T15" fmla="*/ 295 h 699"/>
                <a:gd name="T16" fmla="*/ 2955 w 3386"/>
                <a:gd name="T17" fmla="*/ 402 h 699"/>
                <a:gd name="T18" fmla="*/ 3062 w 3386"/>
                <a:gd name="T19" fmla="*/ 376 h 699"/>
                <a:gd name="T20" fmla="*/ 3385 w 3386"/>
                <a:gd name="T21" fmla="*/ 698 h 699"/>
                <a:gd name="T22" fmla="*/ 3385 w 3386"/>
                <a:gd name="T23" fmla="*/ 698 h 699"/>
                <a:gd name="T24" fmla="*/ 0 w 3386"/>
                <a:gd name="T25" fmla="*/ 698 h 699"/>
                <a:gd name="T26" fmla="*/ 26 w 3386"/>
                <a:gd name="T27" fmla="*/ 671 h 699"/>
                <a:gd name="T28" fmla="*/ 26 w 3386"/>
                <a:gd name="T29" fmla="*/ 590 h 699"/>
                <a:gd name="T30" fmla="*/ 268 w 3386"/>
                <a:gd name="T31" fmla="*/ 349 h 699"/>
                <a:gd name="T32" fmla="*/ 456 w 3386"/>
                <a:gd name="T33" fmla="*/ 430 h 699"/>
                <a:gd name="T34" fmla="*/ 618 w 3386"/>
                <a:gd name="T35" fmla="*/ 349 h 699"/>
                <a:gd name="T36" fmla="*/ 805 w 3386"/>
                <a:gd name="T37" fmla="*/ 456 h 699"/>
                <a:gd name="T38" fmla="*/ 805 w 3386"/>
                <a:gd name="T39" fmla="*/ 430 h 699"/>
                <a:gd name="T40" fmla="*/ 1020 w 3386"/>
                <a:gd name="T41" fmla="*/ 187 h 699"/>
                <a:gd name="T42" fmla="*/ 1209 w 3386"/>
                <a:gd name="T43" fmla="*/ 322 h 699"/>
                <a:gd name="T44" fmla="*/ 1558 w 3386"/>
                <a:gd name="T4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6" h="699">
                  <a:moveTo>
                    <a:pt x="1558" y="0"/>
                  </a:moveTo>
                  <a:lnTo>
                    <a:pt x="1558" y="0"/>
                  </a:lnTo>
                  <a:cubicBezTo>
                    <a:pt x="1665" y="0"/>
                    <a:pt x="1746" y="53"/>
                    <a:pt x="1827" y="134"/>
                  </a:cubicBezTo>
                  <a:cubicBezTo>
                    <a:pt x="1853" y="134"/>
                    <a:pt x="1908" y="107"/>
                    <a:pt x="1934" y="107"/>
                  </a:cubicBezTo>
                  <a:cubicBezTo>
                    <a:pt x="2068" y="107"/>
                    <a:pt x="2176" y="187"/>
                    <a:pt x="2230" y="295"/>
                  </a:cubicBezTo>
                  <a:cubicBezTo>
                    <a:pt x="2283" y="215"/>
                    <a:pt x="2364" y="161"/>
                    <a:pt x="2472" y="161"/>
                  </a:cubicBezTo>
                  <a:cubicBezTo>
                    <a:pt x="2579" y="161"/>
                    <a:pt x="2687" y="215"/>
                    <a:pt x="2740" y="295"/>
                  </a:cubicBezTo>
                  <a:lnTo>
                    <a:pt x="2740" y="295"/>
                  </a:lnTo>
                  <a:cubicBezTo>
                    <a:pt x="2821" y="295"/>
                    <a:pt x="2902" y="349"/>
                    <a:pt x="2955" y="402"/>
                  </a:cubicBezTo>
                  <a:cubicBezTo>
                    <a:pt x="2982" y="402"/>
                    <a:pt x="3036" y="376"/>
                    <a:pt x="3062" y="376"/>
                  </a:cubicBezTo>
                  <a:cubicBezTo>
                    <a:pt x="3251" y="376"/>
                    <a:pt x="3385" y="537"/>
                    <a:pt x="3385" y="698"/>
                  </a:cubicBezTo>
                  <a:lnTo>
                    <a:pt x="3385" y="698"/>
                  </a:lnTo>
                  <a:cubicBezTo>
                    <a:pt x="0" y="698"/>
                    <a:pt x="0" y="698"/>
                    <a:pt x="0" y="698"/>
                  </a:cubicBezTo>
                  <a:cubicBezTo>
                    <a:pt x="26" y="698"/>
                    <a:pt x="26" y="671"/>
                    <a:pt x="26" y="671"/>
                  </a:cubicBezTo>
                  <a:cubicBezTo>
                    <a:pt x="26" y="645"/>
                    <a:pt x="26" y="617"/>
                    <a:pt x="26" y="590"/>
                  </a:cubicBezTo>
                  <a:cubicBezTo>
                    <a:pt x="26" y="456"/>
                    <a:pt x="134" y="349"/>
                    <a:pt x="268" y="349"/>
                  </a:cubicBezTo>
                  <a:cubicBezTo>
                    <a:pt x="349" y="349"/>
                    <a:pt x="403" y="376"/>
                    <a:pt x="456" y="430"/>
                  </a:cubicBezTo>
                  <a:cubicBezTo>
                    <a:pt x="510" y="376"/>
                    <a:pt x="564" y="349"/>
                    <a:pt x="618" y="349"/>
                  </a:cubicBezTo>
                  <a:cubicBezTo>
                    <a:pt x="698" y="349"/>
                    <a:pt x="752" y="402"/>
                    <a:pt x="805" y="456"/>
                  </a:cubicBezTo>
                  <a:cubicBezTo>
                    <a:pt x="805" y="430"/>
                    <a:pt x="805" y="430"/>
                    <a:pt x="805" y="430"/>
                  </a:cubicBezTo>
                  <a:cubicBezTo>
                    <a:pt x="805" y="295"/>
                    <a:pt x="886" y="187"/>
                    <a:pt x="1020" y="187"/>
                  </a:cubicBezTo>
                  <a:cubicBezTo>
                    <a:pt x="1101" y="187"/>
                    <a:pt x="1182" y="241"/>
                    <a:pt x="1209" y="322"/>
                  </a:cubicBezTo>
                  <a:cubicBezTo>
                    <a:pt x="1263" y="134"/>
                    <a:pt x="1397" y="0"/>
                    <a:pt x="1558" y="0"/>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58"/>
            <p:cNvSpPr>
              <a:spLocks noChangeArrowheads="1"/>
            </p:cNvSpPr>
            <p:nvPr/>
          </p:nvSpPr>
          <p:spPr bwMode="auto">
            <a:xfrm>
              <a:off x="16886112" y="1310401"/>
              <a:ext cx="3165656" cy="660549"/>
            </a:xfrm>
            <a:custGeom>
              <a:avLst/>
              <a:gdLst>
                <a:gd name="T0" fmla="*/ 1532 w 3360"/>
                <a:gd name="T1" fmla="*/ 0 h 699"/>
                <a:gd name="T2" fmla="*/ 1532 w 3360"/>
                <a:gd name="T3" fmla="*/ 0 h 699"/>
                <a:gd name="T4" fmla="*/ 1800 w 3360"/>
                <a:gd name="T5" fmla="*/ 134 h 699"/>
                <a:gd name="T6" fmla="*/ 1934 w 3360"/>
                <a:gd name="T7" fmla="*/ 107 h 699"/>
                <a:gd name="T8" fmla="*/ 2203 w 3360"/>
                <a:gd name="T9" fmla="*/ 295 h 699"/>
                <a:gd name="T10" fmla="*/ 2445 w 3360"/>
                <a:gd name="T11" fmla="*/ 134 h 699"/>
                <a:gd name="T12" fmla="*/ 2714 w 3360"/>
                <a:gd name="T13" fmla="*/ 295 h 699"/>
                <a:gd name="T14" fmla="*/ 2714 w 3360"/>
                <a:gd name="T15" fmla="*/ 295 h 699"/>
                <a:gd name="T16" fmla="*/ 2929 w 3360"/>
                <a:gd name="T17" fmla="*/ 402 h 699"/>
                <a:gd name="T18" fmla="*/ 3063 w 3360"/>
                <a:gd name="T19" fmla="*/ 375 h 699"/>
                <a:gd name="T20" fmla="*/ 3359 w 3360"/>
                <a:gd name="T21" fmla="*/ 698 h 699"/>
                <a:gd name="T22" fmla="*/ 3359 w 3360"/>
                <a:gd name="T23" fmla="*/ 698 h 699"/>
                <a:gd name="T24" fmla="*/ 0 w 3360"/>
                <a:gd name="T25" fmla="*/ 698 h 699"/>
                <a:gd name="T26" fmla="*/ 27 w 3360"/>
                <a:gd name="T27" fmla="*/ 671 h 699"/>
                <a:gd name="T28" fmla="*/ 0 w 3360"/>
                <a:gd name="T29" fmla="*/ 590 h 699"/>
                <a:gd name="T30" fmla="*/ 269 w 3360"/>
                <a:gd name="T31" fmla="*/ 322 h 699"/>
                <a:gd name="T32" fmla="*/ 430 w 3360"/>
                <a:gd name="T33" fmla="*/ 402 h 699"/>
                <a:gd name="T34" fmla="*/ 591 w 3360"/>
                <a:gd name="T35" fmla="*/ 349 h 699"/>
                <a:gd name="T36" fmla="*/ 780 w 3360"/>
                <a:gd name="T37" fmla="*/ 430 h 699"/>
                <a:gd name="T38" fmla="*/ 780 w 3360"/>
                <a:gd name="T39" fmla="*/ 430 h 699"/>
                <a:gd name="T40" fmla="*/ 995 w 3360"/>
                <a:gd name="T41" fmla="*/ 160 h 699"/>
                <a:gd name="T42" fmla="*/ 1210 w 3360"/>
                <a:gd name="T43" fmla="*/ 322 h 699"/>
                <a:gd name="T44" fmla="*/ 1532 w 3360"/>
                <a:gd name="T4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0" h="699">
                  <a:moveTo>
                    <a:pt x="1532" y="0"/>
                  </a:moveTo>
                  <a:lnTo>
                    <a:pt x="1532" y="0"/>
                  </a:lnTo>
                  <a:cubicBezTo>
                    <a:pt x="1639" y="0"/>
                    <a:pt x="1747" y="53"/>
                    <a:pt x="1800" y="134"/>
                  </a:cubicBezTo>
                  <a:cubicBezTo>
                    <a:pt x="1854" y="107"/>
                    <a:pt x="1881" y="107"/>
                    <a:pt x="1934" y="107"/>
                  </a:cubicBezTo>
                  <a:cubicBezTo>
                    <a:pt x="2042" y="107"/>
                    <a:pt x="2149" y="187"/>
                    <a:pt x="2203" y="295"/>
                  </a:cubicBezTo>
                  <a:cubicBezTo>
                    <a:pt x="2257" y="187"/>
                    <a:pt x="2338" y="134"/>
                    <a:pt x="2445" y="134"/>
                  </a:cubicBezTo>
                  <a:cubicBezTo>
                    <a:pt x="2553" y="134"/>
                    <a:pt x="2660" y="215"/>
                    <a:pt x="2714" y="295"/>
                  </a:cubicBezTo>
                  <a:lnTo>
                    <a:pt x="2714" y="295"/>
                  </a:lnTo>
                  <a:cubicBezTo>
                    <a:pt x="2794" y="295"/>
                    <a:pt x="2875" y="349"/>
                    <a:pt x="2929" y="402"/>
                  </a:cubicBezTo>
                  <a:cubicBezTo>
                    <a:pt x="2956" y="402"/>
                    <a:pt x="3009" y="375"/>
                    <a:pt x="3063" y="375"/>
                  </a:cubicBezTo>
                  <a:cubicBezTo>
                    <a:pt x="3224" y="375"/>
                    <a:pt x="3359" y="509"/>
                    <a:pt x="3359" y="698"/>
                  </a:cubicBezTo>
                  <a:lnTo>
                    <a:pt x="3359" y="698"/>
                  </a:lnTo>
                  <a:cubicBezTo>
                    <a:pt x="0" y="698"/>
                    <a:pt x="0" y="698"/>
                    <a:pt x="0" y="698"/>
                  </a:cubicBezTo>
                  <a:cubicBezTo>
                    <a:pt x="0" y="671"/>
                    <a:pt x="0" y="671"/>
                    <a:pt x="27" y="671"/>
                  </a:cubicBezTo>
                  <a:cubicBezTo>
                    <a:pt x="27" y="644"/>
                    <a:pt x="0" y="617"/>
                    <a:pt x="0" y="590"/>
                  </a:cubicBezTo>
                  <a:cubicBezTo>
                    <a:pt x="0" y="456"/>
                    <a:pt x="135" y="322"/>
                    <a:pt x="269" y="322"/>
                  </a:cubicBezTo>
                  <a:cubicBezTo>
                    <a:pt x="322" y="322"/>
                    <a:pt x="403" y="375"/>
                    <a:pt x="430" y="402"/>
                  </a:cubicBezTo>
                  <a:cubicBezTo>
                    <a:pt x="484" y="375"/>
                    <a:pt x="537" y="349"/>
                    <a:pt x="591" y="349"/>
                  </a:cubicBezTo>
                  <a:cubicBezTo>
                    <a:pt x="672" y="349"/>
                    <a:pt x="725" y="375"/>
                    <a:pt x="780" y="430"/>
                  </a:cubicBezTo>
                  <a:lnTo>
                    <a:pt x="780" y="430"/>
                  </a:lnTo>
                  <a:cubicBezTo>
                    <a:pt x="780" y="295"/>
                    <a:pt x="887" y="160"/>
                    <a:pt x="995" y="160"/>
                  </a:cubicBezTo>
                  <a:cubicBezTo>
                    <a:pt x="1102" y="160"/>
                    <a:pt x="1155" y="215"/>
                    <a:pt x="1210" y="322"/>
                  </a:cubicBezTo>
                  <a:cubicBezTo>
                    <a:pt x="1236" y="134"/>
                    <a:pt x="1370" y="0"/>
                    <a:pt x="1532" y="0"/>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54"/>
            <p:cNvSpPr>
              <a:spLocks noChangeArrowheads="1"/>
            </p:cNvSpPr>
            <p:nvPr/>
          </p:nvSpPr>
          <p:spPr bwMode="auto">
            <a:xfrm>
              <a:off x="683105" y="2581961"/>
              <a:ext cx="3190583" cy="660552"/>
            </a:xfrm>
            <a:custGeom>
              <a:avLst/>
              <a:gdLst>
                <a:gd name="T0" fmla="*/ 1558 w 3386"/>
                <a:gd name="T1" fmla="*/ 0 h 699"/>
                <a:gd name="T2" fmla="*/ 1558 w 3386"/>
                <a:gd name="T3" fmla="*/ 0 h 699"/>
                <a:gd name="T4" fmla="*/ 1827 w 3386"/>
                <a:gd name="T5" fmla="*/ 134 h 699"/>
                <a:gd name="T6" fmla="*/ 1934 w 3386"/>
                <a:gd name="T7" fmla="*/ 107 h 699"/>
                <a:gd name="T8" fmla="*/ 2230 w 3386"/>
                <a:gd name="T9" fmla="*/ 295 h 699"/>
                <a:gd name="T10" fmla="*/ 2472 w 3386"/>
                <a:gd name="T11" fmla="*/ 161 h 699"/>
                <a:gd name="T12" fmla="*/ 2740 w 3386"/>
                <a:gd name="T13" fmla="*/ 295 h 699"/>
                <a:gd name="T14" fmla="*/ 2740 w 3386"/>
                <a:gd name="T15" fmla="*/ 295 h 699"/>
                <a:gd name="T16" fmla="*/ 2955 w 3386"/>
                <a:gd name="T17" fmla="*/ 402 h 699"/>
                <a:gd name="T18" fmla="*/ 3062 w 3386"/>
                <a:gd name="T19" fmla="*/ 376 h 699"/>
                <a:gd name="T20" fmla="*/ 3385 w 3386"/>
                <a:gd name="T21" fmla="*/ 698 h 699"/>
                <a:gd name="T22" fmla="*/ 3385 w 3386"/>
                <a:gd name="T23" fmla="*/ 698 h 699"/>
                <a:gd name="T24" fmla="*/ 0 w 3386"/>
                <a:gd name="T25" fmla="*/ 698 h 699"/>
                <a:gd name="T26" fmla="*/ 26 w 3386"/>
                <a:gd name="T27" fmla="*/ 671 h 699"/>
                <a:gd name="T28" fmla="*/ 26 w 3386"/>
                <a:gd name="T29" fmla="*/ 590 h 699"/>
                <a:gd name="T30" fmla="*/ 268 w 3386"/>
                <a:gd name="T31" fmla="*/ 349 h 699"/>
                <a:gd name="T32" fmla="*/ 456 w 3386"/>
                <a:gd name="T33" fmla="*/ 430 h 699"/>
                <a:gd name="T34" fmla="*/ 618 w 3386"/>
                <a:gd name="T35" fmla="*/ 349 h 699"/>
                <a:gd name="T36" fmla="*/ 805 w 3386"/>
                <a:gd name="T37" fmla="*/ 456 h 699"/>
                <a:gd name="T38" fmla="*/ 805 w 3386"/>
                <a:gd name="T39" fmla="*/ 430 h 699"/>
                <a:gd name="T40" fmla="*/ 1020 w 3386"/>
                <a:gd name="T41" fmla="*/ 187 h 699"/>
                <a:gd name="T42" fmla="*/ 1209 w 3386"/>
                <a:gd name="T43" fmla="*/ 322 h 699"/>
                <a:gd name="T44" fmla="*/ 1558 w 3386"/>
                <a:gd name="T4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6" h="699">
                  <a:moveTo>
                    <a:pt x="1558" y="0"/>
                  </a:moveTo>
                  <a:lnTo>
                    <a:pt x="1558" y="0"/>
                  </a:lnTo>
                  <a:cubicBezTo>
                    <a:pt x="1665" y="0"/>
                    <a:pt x="1746" y="53"/>
                    <a:pt x="1827" y="134"/>
                  </a:cubicBezTo>
                  <a:cubicBezTo>
                    <a:pt x="1853" y="134"/>
                    <a:pt x="1908" y="107"/>
                    <a:pt x="1934" y="107"/>
                  </a:cubicBezTo>
                  <a:cubicBezTo>
                    <a:pt x="2068" y="107"/>
                    <a:pt x="2176" y="187"/>
                    <a:pt x="2230" y="295"/>
                  </a:cubicBezTo>
                  <a:cubicBezTo>
                    <a:pt x="2283" y="215"/>
                    <a:pt x="2364" y="161"/>
                    <a:pt x="2472" y="161"/>
                  </a:cubicBezTo>
                  <a:cubicBezTo>
                    <a:pt x="2579" y="161"/>
                    <a:pt x="2687" y="215"/>
                    <a:pt x="2740" y="295"/>
                  </a:cubicBezTo>
                  <a:lnTo>
                    <a:pt x="2740" y="295"/>
                  </a:lnTo>
                  <a:cubicBezTo>
                    <a:pt x="2821" y="295"/>
                    <a:pt x="2902" y="349"/>
                    <a:pt x="2955" y="402"/>
                  </a:cubicBezTo>
                  <a:cubicBezTo>
                    <a:pt x="2982" y="402"/>
                    <a:pt x="3036" y="376"/>
                    <a:pt x="3062" y="376"/>
                  </a:cubicBezTo>
                  <a:cubicBezTo>
                    <a:pt x="3251" y="376"/>
                    <a:pt x="3385" y="537"/>
                    <a:pt x="3385" y="698"/>
                  </a:cubicBezTo>
                  <a:lnTo>
                    <a:pt x="3385" y="698"/>
                  </a:lnTo>
                  <a:cubicBezTo>
                    <a:pt x="0" y="698"/>
                    <a:pt x="0" y="698"/>
                    <a:pt x="0" y="698"/>
                  </a:cubicBezTo>
                  <a:cubicBezTo>
                    <a:pt x="26" y="698"/>
                    <a:pt x="26" y="671"/>
                    <a:pt x="26" y="671"/>
                  </a:cubicBezTo>
                  <a:cubicBezTo>
                    <a:pt x="26" y="645"/>
                    <a:pt x="26" y="617"/>
                    <a:pt x="26" y="590"/>
                  </a:cubicBezTo>
                  <a:cubicBezTo>
                    <a:pt x="26" y="456"/>
                    <a:pt x="134" y="349"/>
                    <a:pt x="268" y="349"/>
                  </a:cubicBezTo>
                  <a:cubicBezTo>
                    <a:pt x="349" y="349"/>
                    <a:pt x="403" y="376"/>
                    <a:pt x="456" y="430"/>
                  </a:cubicBezTo>
                  <a:cubicBezTo>
                    <a:pt x="510" y="376"/>
                    <a:pt x="564" y="349"/>
                    <a:pt x="618" y="349"/>
                  </a:cubicBezTo>
                  <a:cubicBezTo>
                    <a:pt x="698" y="349"/>
                    <a:pt x="752" y="402"/>
                    <a:pt x="805" y="456"/>
                  </a:cubicBezTo>
                  <a:cubicBezTo>
                    <a:pt x="805" y="430"/>
                    <a:pt x="805" y="430"/>
                    <a:pt x="805" y="430"/>
                  </a:cubicBezTo>
                  <a:cubicBezTo>
                    <a:pt x="805" y="295"/>
                    <a:pt x="886" y="187"/>
                    <a:pt x="1020" y="187"/>
                  </a:cubicBezTo>
                  <a:cubicBezTo>
                    <a:pt x="1101" y="187"/>
                    <a:pt x="1182" y="241"/>
                    <a:pt x="1209" y="322"/>
                  </a:cubicBezTo>
                  <a:cubicBezTo>
                    <a:pt x="1263" y="134"/>
                    <a:pt x="1397" y="0"/>
                    <a:pt x="1558" y="0"/>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54"/>
            <p:cNvSpPr>
              <a:spLocks noChangeArrowheads="1"/>
            </p:cNvSpPr>
            <p:nvPr/>
          </p:nvSpPr>
          <p:spPr bwMode="auto">
            <a:xfrm>
              <a:off x="4149192" y="4044020"/>
              <a:ext cx="3190583" cy="660552"/>
            </a:xfrm>
            <a:custGeom>
              <a:avLst/>
              <a:gdLst>
                <a:gd name="T0" fmla="*/ 1558 w 3386"/>
                <a:gd name="T1" fmla="*/ 0 h 699"/>
                <a:gd name="T2" fmla="*/ 1558 w 3386"/>
                <a:gd name="T3" fmla="*/ 0 h 699"/>
                <a:gd name="T4" fmla="*/ 1827 w 3386"/>
                <a:gd name="T5" fmla="*/ 134 h 699"/>
                <a:gd name="T6" fmla="*/ 1934 w 3386"/>
                <a:gd name="T7" fmla="*/ 107 h 699"/>
                <a:gd name="T8" fmla="*/ 2230 w 3386"/>
                <a:gd name="T9" fmla="*/ 295 h 699"/>
                <a:gd name="T10" fmla="*/ 2472 w 3386"/>
                <a:gd name="T11" fmla="*/ 161 h 699"/>
                <a:gd name="T12" fmla="*/ 2740 w 3386"/>
                <a:gd name="T13" fmla="*/ 295 h 699"/>
                <a:gd name="T14" fmla="*/ 2740 w 3386"/>
                <a:gd name="T15" fmla="*/ 295 h 699"/>
                <a:gd name="T16" fmla="*/ 2955 w 3386"/>
                <a:gd name="T17" fmla="*/ 402 h 699"/>
                <a:gd name="T18" fmla="*/ 3062 w 3386"/>
                <a:gd name="T19" fmla="*/ 376 h 699"/>
                <a:gd name="T20" fmla="*/ 3385 w 3386"/>
                <a:gd name="T21" fmla="*/ 698 h 699"/>
                <a:gd name="T22" fmla="*/ 3385 w 3386"/>
                <a:gd name="T23" fmla="*/ 698 h 699"/>
                <a:gd name="T24" fmla="*/ 0 w 3386"/>
                <a:gd name="T25" fmla="*/ 698 h 699"/>
                <a:gd name="T26" fmla="*/ 26 w 3386"/>
                <a:gd name="T27" fmla="*/ 671 h 699"/>
                <a:gd name="T28" fmla="*/ 26 w 3386"/>
                <a:gd name="T29" fmla="*/ 590 h 699"/>
                <a:gd name="T30" fmla="*/ 268 w 3386"/>
                <a:gd name="T31" fmla="*/ 349 h 699"/>
                <a:gd name="T32" fmla="*/ 456 w 3386"/>
                <a:gd name="T33" fmla="*/ 430 h 699"/>
                <a:gd name="T34" fmla="*/ 618 w 3386"/>
                <a:gd name="T35" fmla="*/ 349 h 699"/>
                <a:gd name="T36" fmla="*/ 805 w 3386"/>
                <a:gd name="T37" fmla="*/ 456 h 699"/>
                <a:gd name="T38" fmla="*/ 805 w 3386"/>
                <a:gd name="T39" fmla="*/ 430 h 699"/>
                <a:gd name="T40" fmla="*/ 1020 w 3386"/>
                <a:gd name="T41" fmla="*/ 187 h 699"/>
                <a:gd name="T42" fmla="*/ 1209 w 3386"/>
                <a:gd name="T43" fmla="*/ 322 h 699"/>
                <a:gd name="T44" fmla="*/ 1558 w 3386"/>
                <a:gd name="T4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6" h="699">
                  <a:moveTo>
                    <a:pt x="1558" y="0"/>
                  </a:moveTo>
                  <a:lnTo>
                    <a:pt x="1558" y="0"/>
                  </a:lnTo>
                  <a:cubicBezTo>
                    <a:pt x="1665" y="0"/>
                    <a:pt x="1746" y="53"/>
                    <a:pt x="1827" y="134"/>
                  </a:cubicBezTo>
                  <a:cubicBezTo>
                    <a:pt x="1853" y="134"/>
                    <a:pt x="1908" y="107"/>
                    <a:pt x="1934" y="107"/>
                  </a:cubicBezTo>
                  <a:cubicBezTo>
                    <a:pt x="2068" y="107"/>
                    <a:pt x="2176" y="187"/>
                    <a:pt x="2230" y="295"/>
                  </a:cubicBezTo>
                  <a:cubicBezTo>
                    <a:pt x="2283" y="215"/>
                    <a:pt x="2364" y="161"/>
                    <a:pt x="2472" y="161"/>
                  </a:cubicBezTo>
                  <a:cubicBezTo>
                    <a:pt x="2579" y="161"/>
                    <a:pt x="2687" y="215"/>
                    <a:pt x="2740" y="295"/>
                  </a:cubicBezTo>
                  <a:lnTo>
                    <a:pt x="2740" y="295"/>
                  </a:lnTo>
                  <a:cubicBezTo>
                    <a:pt x="2821" y="295"/>
                    <a:pt x="2902" y="349"/>
                    <a:pt x="2955" y="402"/>
                  </a:cubicBezTo>
                  <a:cubicBezTo>
                    <a:pt x="2982" y="402"/>
                    <a:pt x="3036" y="376"/>
                    <a:pt x="3062" y="376"/>
                  </a:cubicBezTo>
                  <a:cubicBezTo>
                    <a:pt x="3251" y="376"/>
                    <a:pt x="3385" y="537"/>
                    <a:pt x="3385" y="698"/>
                  </a:cubicBezTo>
                  <a:lnTo>
                    <a:pt x="3385" y="698"/>
                  </a:lnTo>
                  <a:cubicBezTo>
                    <a:pt x="0" y="698"/>
                    <a:pt x="0" y="698"/>
                    <a:pt x="0" y="698"/>
                  </a:cubicBezTo>
                  <a:cubicBezTo>
                    <a:pt x="26" y="698"/>
                    <a:pt x="26" y="671"/>
                    <a:pt x="26" y="671"/>
                  </a:cubicBezTo>
                  <a:cubicBezTo>
                    <a:pt x="26" y="645"/>
                    <a:pt x="26" y="617"/>
                    <a:pt x="26" y="590"/>
                  </a:cubicBezTo>
                  <a:cubicBezTo>
                    <a:pt x="26" y="456"/>
                    <a:pt x="134" y="349"/>
                    <a:pt x="268" y="349"/>
                  </a:cubicBezTo>
                  <a:cubicBezTo>
                    <a:pt x="349" y="349"/>
                    <a:pt x="403" y="376"/>
                    <a:pt x="456" y="430"/>
                  </a:cubicBezTo>
                  <a:cubicBezTo>
                    <a:pt x="510" y="376"/>
                    <a:pt x="564" y="349"/>
                    <a:pt x="618" y="349"/>
                  </a:cubicBezTo>
                  <a:cubicBezTo>
                    <a:pt x="698" y="349"/>
                    <a:pt x="752" y="402"/>
                    <a:pt x="805" y="456"/>
                  </a:cubicBezTo>
                  <a:cubicBezTo>
                    <a:pt x="805" y="430"/>
                    <a:pt x="805" y="430"/>
                    <a:pt x="805" y="430"/>
                  </a:cubicBezTo>
                  <a:cubicBezTo>
                    <a:pt x="805" y="295"/>
                    <a:pt x="886" y="187"/>
                    <a:pt x="1020" y="187"/>
                  </a:cubicBezTo>
                  <a:cubicBezTo>
                    <a:pt x="1101" y="187"/>
                    <a:pt x="1182" y="241"/>
                    <a:pt x="1209" y="322"/>
                  </a:cubicBezTo>
                  <a:cubicBezTo>
                    <a:pt x="1263" y="134"/>
                    <a:pt x="1397" y="0"/>
                    <a:pt x="1558" y="0"/>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74339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2</a:t>
            </a:fld>
            <a:endParaRPr lang="en-US" dirty="0"/>
          </a:p>
        </p:txBody>
      </p:sp>
      <p:grpSp>
        <p:nvGrpSpPr>
          <p:cNvPr id="4" name="Group 3"/>
          <p:cNvGrpSpPr/>
          <p:nvPr/>
        </p:nvGrpSpPr>
        <p:grpSpPr>
          <a:xfrm>
            <a:off x="14663474" y="4022442"/>
            <a:ext cx="10355904" cy="11258702"/>
            <a:chOff x="14662680" y="4022442"/>
            <a:chExt cx="10355904" cy="11258702"/>
          </a:xfrm>
        </p:grpSpPr>
        <p:sp>
          <p:nvSpPr>
            <p:cNvPr id="5" name="Freeform 4"/>
            <p:cNvSpPr>
              <a:spLocks noChangeArrowheads="1"/>
            </p:cNvSpPr>
            <p:nvPr/>
          </p:nvSpPr>
          <p:spPr bwMode="auto">
            <a:xfrm>
              <a:off x="15178565" y="4055879"/>
              <a:ext cx="6453333" cy="7957996"/>
            </a:xfrm>
            <a:custGeom>
              <a:avLst/>
              <a:gdLst>
                <a:gd name="T0" fmla="*/ 11912 w 11913"/>
                <a:gd name="T1" fmla="*/ 13740 h 14695"/>
                <a:gd name="T2" fmla="*/ 1228 w 11913"/>
                <a:gd name="T3" fmla="*/ 14694 h 14695"/>
                <a:gd name="T4" fmla="*/ 0 w 11913"/>
                <a:gd name="T5" fmla="*/ 954 h 14695"/>
                <a:gd name="T6" fmla="*/ 10684 w 11913"/>
                <a:gd name="T7" fmla="*/ 0 h 14695"/>
                <a:gd name="T8" fmla="*/ 11912 w 11913"/>
                <a:gd name="T9" fmla="*/ 13740 h 14695"/>
              </a:gdLst>
              <a:ahLst/>
              <a:cxnLst>
                <a:cxn ang="0">
                  <a:pos x="T0" y="T1"/>
                </a:cxn>
                <a:cxn ang="0">
                  <a:pos x="T2" y="T3"/>
                </a:cxn>
                <a:cxn ang="0">
                  <a:pos x="T4" y="T5"/>
                </a:cxn>
                <a:cxn ang="0">
                  <a:pos x="T6" y="T7"/>
                </a:cxn>
                <a:cxn ang="0">
                  <a:pos x="T8" y="T9"/>
                </a:cxn>
              </a:cxnLst>
              <a:rect l="0" t="0" r="r" b="b"/>
              <a:pathLst>
                <a:path w="11913" h="14695">
                  <a:moveTo>
                    <a:pt x="11912" y="13740"/>
                  </a:moveTo>
                  <a:lnTo>
                    <a:pt x="1228" y="14694"/>
                  </a:lnTo>
                  <a:lnTo>
                    <a:pt x="0" y="954"/>
                  </a:lnTo>
                  <a:lnTo>
                    <a:pt x="10684" y="0"/>
                  </a:lnTo>
                  <a:lnTo>
                    <a:pt x="11912" y="13740"/>
                  </a:lnTo>
                </a:path>
              </a:pathLst>
            </a:custGeom>
            <a:solidFill>
              <a:srgbClr val="D6D6D6"/>
            </a:solidFill>
            <a:ln>
              <a:noFill/>
            </a:ln>
            <a:effectLst/>
          </p:spPr>
          <p:txBody>
            <a:bodyPr wrap="none" anchor="ctr"/>
            <a:lstStyle/>
            <a:p>
              <a:endParaRPr lang="en-US" dirty="0"/>
            </a:p>
          </p:txBody>
        </p:sp>
        <p:sp>
          <p:nvSpPr>
            <p:cNvPr id="6" name="Freeform 5"/>
            <p:cNvSpPr>
              <a:spLocks noChangeArrowheads="1"/>
            </p:cNvSpPr>
            <p:nvPr/>
          </p:nvSpPr>
          <p:spPr bwMode="auto">
            <a:xfrm>
              <a:off x="14662680" y="4022442"/>
              <a:ext cx="6969218" cy="8325803"/>
            </a:xfrm>
            <a:custGeom>
              <a:avLst/>
              <a:gdLst>
                <a:gd name="T0" fmla="*/ 12866 w 12867"/>
                <a:gd name="T1" fmla="*/ 13595 h 15374"/>
                <a:gd name="T2" fmla="*/ 2279 w 12867"/>
                <a:gd name="T3" fmla="*/ 15373 h 15374"/>
                <a:gd name="T4" fmla="*/ 0 w 12867"/>
                <a:gd name="T5" fmla="*/ 1779 h 15374"/>
                <a:gd name="T6" fmla="*/ 10571 w 12867"/>
                <a:gd name="T7" fmla="*/ 0 h 15374"/>
                <a:gd name="T8" fmla="*/ 12866 w 12867"/>
                <a:gd name="T9" fmla="*/ 13595 h 15374"/>
              </a:gdLst>
              <a:ahLst/>
              <a:cxnLst>
                <a:cxn ang="0">
                  <a:pos x="T0" y="T1"/>
                </a:cxn>
                <a:cxn ang="0">
                  <a:pos x="T2" y="T3"/>
                </a:cxn>
                <a:cxn ang="0">
                  <a:pos x="T4" y="T5"/>
                </a:cxn>
                <a:cxn ang="0">
                  <a:pos x="T6" y="T7"/>
                </a:cxn>
                <a:cxn ang="0">
                  <a:pos x="T8" y="T9"/>
                </a:cxn>
              </a:cxnLst>
              <a:rect l="0" t="0" r="r" b="b"/>
              <a:pathLst>
                <a:path w="12867" h="15374">
                  <a:moveTo>
                    <a:pt x="12866" y="13595"/>
                  </a:moveTo>
                  <a:lnTo>
                    <a:pt x="2279" y="15373"/>
                  </a:lnTo>
                  <a:lnTo>
                    <a:pt x="0" y="1779"/>
                  </a:lnTo>
                  <a:lnTo>
                    <a:pt x="10571" y="0"/>
                  </a:lnTo>
                  <a:lnTo>
                    <a:pt x="12866" y="13595"/>
                  </a:lnTo>
                </a:path>
              </a:pathLst>
            </a:custGeom>
            <a:solidFill>
              <a:srgbClr val="EBEBEB"/>
            </a:solidFill>
            <a:ln>
              <a:noFill/>
            </a:ln>
            <a:effectLst/>
          </p:spPr>
          <p:txBody>
            <a:bodyPr wrap="none" anchor="ctr"/>
            <a:lstStyle/>
            <a:p>
              <a:endParaRPr lang="en-US" dirty="0"/>
            </a:p>
          </p:txBody>
        </p:sp>
        <p:sp>
          <p:nvSpPr>
            <p:cNvPr id="7" name="Freeform 6"/>
            <p:cNvSpPr>
              <a:spLocks noChangeArrowheads="1"/>
            </p:cNvSpPr>
            <p:nvPr/>
          </p:nvSpPr>
          <p:spPr bwMode="auto">
            <a:xfrm>
              <a:off x="15424566" y="4922852"/>
              <a:ext cx="4578474" cy="1349419"/>
            </a:xfrm>
            <a:custGeom>
              <a:avLst/>
              <a:gdLst>
                <a:gd name="T0" fmla="*/ 8453 w 8454"/>
                <a:gd name="T1" fmla="*/ 1100 h 2491"/>
                <a:gd name="T2" fmla="*/ 178 w 8454"/>
                <a:gd name="T3" fmla="*/ 2490 h 2491"/>
                <a:gd name="T4" fmla="*/ 0 w 8454"/>
                <a:gd name="T5" fmla="*/ 1391 h 2491"/>
                <a:gd name="T6" fmla="*/ 8276 w 8454"/>
                <a:gd name="T7" fmla="*/ 0 h 2491"/>
                <a:gd name="T8" fmla="*/ 8453 w 8454"/>
                <a:gd name="T9" fmla="*/ 1100 h 2491"/>
              </a:gdLst>
              <a:ahLst/>
              <a:cxnLst>
                <a:cxn ang="0">
                  <a:pos x="T0" y="T1"/>
                </a:cxn>
                <a:cxn ang="0">
                  <a:pos x="T2" y="T3"/>
                </a:cxn>
                <a:cxn ang="0">
                  <a:pos x="T4" y="T5"/>
                </a:cxn>
                <a:cxn ang="0">
                  <a:pos x="T6" y="T7"/>
                </a:cxn>
                <a:cxn ang="0">
                  <a:pos x="T8" y="T9"/>
                </a:cxn>
              </a:cxnLst>
              <a:rect l="0" t="0" r="r" b="b"/>
              <a:pathLst>
                <a:path w="8454" h="2491">
                  <a:moveTo>
                    <a:pt x="8453" y="1100"/>
                  </a:moveTo>
                  <a:lnTo>
                    <a:pt x="178" y="2490"/>
                  </a:lnTo>
                  <a:lnTo>
                    <a:pt x="0" y="1391"/>
                  </a:lnTo>
                  <a:lnTo>
                    <a:pt x="8276" y="0"/>
                  </a:lnTo>
                  <a:lnTo>
                    <a:pt x="8453" y="1100"/>
                  </a:lnTo>
                </a:path>
              </a:pathLst>
            </a:custGeom>
            <a:solidFill>
              <a:schemeClr val="accent4"/>
            </a:solidFill>
            <a:ln>
              <a:noFill/>
            </a:ln>
            <a:effectLst/>
          </p:spPr>
          <p:txBody>
            <a:bodyPr wrap="none" anchor="ctr"/>
            <a:lstStyle/>
            <a:p>
              <a:endParaRPr lang="en-US" dirty="0"/>
            </a:p>
          </p:txBody>
        </p:sp>
        <p:sp>
          <p:nvSpPr>
            <p:cNvPr id="8" name="Freeform 7"/>
            <p:cNvSpPr>
              <a:spLocks noChangeArrowheads="1"/>
            </p:cNvSpPr>
            <p:nvPr/>
          </p:nvSpPr>
          <p:spPr bwMode="auto">
            <a:xfrm>
              <a:off x="15976275" y="8190121"/>
              <a:ext cx="1182236" cy="1182235"/>
            </a:xfrm>
            <a:custGeom>
              <a:avLst/>
              <a:gdLst>
                <a:gd name="T0" fmla="*/ 2101 w 2183"/>
                <a:gd name="T1" fmla="*/ 922 h 2183"/>
                <a:gd name="T2" fmla="*/ 2101 w 2183"/>
                <a:gd name="T3" fmla="*/ 922 h 2183"/>
                <a:gd name="T4" fmla="*/ 1261 w 2183"/>
                <a:gd name="T5" fmla="*/ 2102 h 2183"/>
                <a:gd name="T6" fmla="*/ 97 w 2183"/>
                <a:gd name="T7" fmla="*/ 1261 h 2183"/>
                <a:gd name="T8" fmla="*/ 937 w 2183"/>
                <a:gd name="T9" fmla="*/ 97 h 2183"/>
                <a:gd name="T10" fmla="*/ 2101 w 2183"/>
                <a:gd name="T11" fmla="*/ 922 h 2183"/>
              </a:gdLst>
              <a:ahLst/>
              <a:cxnLst>
                <a:cxn ang="0">
                  <a:pos x="T0" y="T1"/>
                </a:cxn>
                <a:cxn ang="0">
                  <a:pos x="T2" y="T3"/>
                </a:cxn>
                <a:cxn ang="0">
                  <a:pos x="T4" y="T5"/>
                </a:cxn>
                <a:cxn ang="0">
                  <a:pos x="T6" y="T7"/>
                </a:cxn>
                <a:cxn ang="0">
                  <a:pos x="T8" y="T9"/>
                </a:cxn>
                <a:cxn ang="0">
                  <a:pos x="T10" y="T11"/>
                </a:cxn>
              </a:cxnLst>
              <a:rect l="0" t="0" r="r" b="b"/>
              <a:pathLst>
                <a:path w="2183" h="2183">
                  <a:moveTo>
                    <a:pt x="2101" y="922"/>
                  </a:moveTo>
                  <a:lnTo>
                    <a:pt x="2101" y="922"/>
                  </a:lnTo>
                  <a:cubicBezTo>
                    <a:pt x="2182" y="1471"/>
                    <a:pt x="1810" y="2004"/>
                    <a:pt x="1261" y="2102"/>
                  </a:cubicBezTo>
                  <a:cubicBezTo>
                    <a:pt x="711" y="2182"/>
                    <a:pt x="193" y="1811"/>
                    <a:pt x="97" y="1261"/>
                  </a:cubicBezTo>
                  <a:cubicBezTo>
                    <a:pt x="0" y="711"/>
                    <a:pt x="371" y="194"/>
                    <a:pt x="937" y="97"/>
                  </a:cubicBezTo>
                  <a:cubicBezTo>
                    <a:pt x="1487" y="0"/>
                    <a:pt x="2004" y="372"/>
                    <a:pt x="2101" y="922"/>
                  </a:cubicBezTo>
                </a:path>
              </a:pathLst>
            </a:custGeom>
            <a:solidFill>
              <a:schemeClr val="accent1"/>
            </a:solidFill>
            <a:ln>
              <a:noFill/>
            </a:ln>
            <a:effectLst/>
          </p:spPr>
          <p:txBody>
            <a:bodyPr wrap="none" anchor="ctr"/>
            <a:lstStyle/>
            <a:p>
              <a:endParaRPr lang="en-US" dirty="0"/>
            </a:p>
          </p:txBody>
        </p:sp>
        <p:sp>
          <p:nvSpPr>
            <p:cNvPr id="9" name="Freeform 8"/>
            <p:cNvSpPr>
              <a:spLocks noChangeArrowheads="1"/>
            </p:cNvSpPr>
            <p:nvPr/>
          </p:nvSpPr>
          <p:spPr bwMode="auto">
            <a:xfrm>
              <a:off x="16212723" y="8522101"/>
              <a:ext cx="699787" cy="561264"/>
            </a:xfrm>
            <a:custGeom>
              <a:avLst/>
              <a:gdLst>
                <a:gd name="T0" fmla="*/ 566 w 1294"/>
                <a:gd name="T1" fmla="*/ 1035 h 1036"/>
                <a:gd name="T2" fmla="*/ 566 w 1294"/>
                <a:gd name="T3" fmla="*/ 1035 h 1036"/>
                <a:gd name="T4" fmla="*/ 421 w 1294"/>
                <a:gd name="T5" fmla="*/ 986 h 1036"/>
                <a:gd name="T6" fmla="*/ 97 w 1294"/>
                <a:gd name="T7" fmla="*/ 728 h 1036"/>
                <a:gd name="T8" fmla="*/ 65 w 1294"/>
                <a:gd name="T9" fmla="*/ 469 h 1036"/>
                <a:gd name="T10" fmla="*/ 323 w 1294"/>
                <a:gd name="T11" fmla="*/ 437 h 1036"/>
                <a:gd name="T12" fmla="*/ 517 w 1294"/>
                <a:gd name="T13" fmla="*/ 582 h 1036"/>
                <a:gd name="T14" fmla="*/ 938 w 1294"/>
                <a:gd name="T15" fmla="*/ 81 h 1036"/>
                <a:gd name="T16" fmla="*/ 1197 w 1294"/>
                <a:gd name="T17" fmla="*/ 65 h 1036"/>
                <a:gd name="T18" fmla="*/ 1229 w 1294"/>
                <a:gd name="T19" fmla="*/ 324 h 1036"/>
                <a:gd name="T20" fmla="*/ 679 w 1294"/>
                <a:gd name="T21" fmla="*/ 970 h 1036"/>
                <a:gd name="T22" fmla="*/ 566 w 1294"/>
                <a:gd name="T23" fmla="*/ 103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4" h="1036">
                  <a:moveTo>
                    <a:pt x="566" y="1035"/>
                  </a:moveTo>
                  <a:lnTo>
                    <a:pt x="566" y="1035"/>
                  </a:lnTo>
                  <a:cubicBezTo>
                    <a:pt x="517" y="1035"/>
                    <a:pt x="453" y="1019"/>
                    <a:pt x="421" y="986"/>
                  </a:cubicBezTo>
                  <a:cubicBezTo>
                    <a:pt x="97" y="728"/>
                    <a:pt x="97" y="728"/>
                    <a:pt x="97" y="728"/>
                  </a:cubicBezTo>
                  <a:cubicBezTo>
                    <a:pt x="16" y="663"/>
                    <a:pt x="0" y="550"/>
                    <a:pt x="65" y="469"/>
                  </a:cubicBezTo>
                  <a:cubicBezTo>
                    <a:pt x="129" y="388"/>
                    <a:pt x="243" y="372"/>
                    <a:pt x="323" y="437"/>
                  </a:cubicBezTo>
                  <a:cubicBezTo>
                    <a:pt x="517" y="582"/>
                    <a:pt x="517" y="582"/>
                    <a:pt x="517" y="582"/>
                  </a:cubicBezTo>
                  <a:cubicBezTo>
                    <a:pt x="938" y="81"/>
                    <a:pt x="938" y="81"/>
                    <a:pt x="938" y="81"/>
                  </a:cubicBezTo>
                  <a:cubicBezTo>
                    <a:pt x="1003" y="0"/>
                    <a:pt x="1132" y="0"/>
                    <a:pt x="1197" y="65"/>
                  </a:cubicBezTo>
                  <a:cubicBezTo>
                    <a:pt x="1277" y="130"/>
                    <a:pt x="1293" y="243"/>
                    <a:pt x="1229" y="324"/>
                  </a:cubicBezTo>
                  <a:cubicBezTo>
                    <a:pt x="679" y="970"/>
                    <a:pt x="679" y="970"/>
                    <a:pt x="679" y="970"/>
                  </a:cubicBezTo>
                  <a:cubicBezTo>
                    <a:pt x="647" y="1003"/>
                    <a:pt x="615" y="1019"/>
                    <a:pt x="566" y="10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9"/>
            <p:cNvSpPr>
              <a:spLocks noChangeArrowheads="1"/>
            </p:cNvSpPr>
            <p:nvPr/>
          </p:nvSpPr>
          <p:spPr bwMode="auto">
            <a:xfrm>
              <a:off x="17490491" y="7891576"/>
              <a:ext cx="2748996" cy="604254"/>
            </a:xfrm>
            <a:custGeom>
              <a:avLst/>
              <a:gdLst>
                <a:gd name="T0" fmla="*/ 5075 w 5076"/>
                <a:gd name="T1" fmla="*/ 274 h 1116"/>
                <a:gd name="T2" fmla="*/ 49 w 5076"/>
                <a:gd name="T3" fmla="*/ 1115 h 1116"/>
                <a:gd name="T4" fmla="*/ 0 w 5076"/>
                <a:gd name="T5" fmla="*/ 840 h 1116"/>
                <a:gd name="T6" fmla="*/ 5026 w 5076"/>
                <a:gd name="T7" fmla="*/ 0 h 1116"/>
                <a:gd name="T8" fmla="*/ 5075 w 5076"/>
                <a:gd name="T9" fmla="*/ 274 h 1116"/>
              </a:gdLst>
              <a:ahLst/>
              <a:cxnLst>
                <a:cxn ang="0">
                  <a:pos x="T0" y="T1"/>
                </a:cxn>
                <a:cxn ang="0">
                  <a:pos x="T2" y="T3"/>
                </a:cxn>
                <a:cxn ang="0">
                  <a:pos x="T4" y="T5"/>
                </a:cxn>
                <a:cxn ang="0">
                  <a:pos x="T6" y="T7"/>
                </a:cxn>
                <a:cxn ang="0">
                  <a:pos x="T8" y="T9"/>
                </a:cxn>
              </a:cxnLst>
              <a:rect l="0" t="0" r="r" b="b"/>
              <a:pathLst>
                <a:path w="5076" h="1116">
                  <a:moveTo>
                    <a:pt x="5075" y="274"/>
                  </a:moveTo>
                  <a:lnTo>
                    <a:pt x="49" y="1115"/>
                  </a:lnTo>
                  <a:lnTo>
                    <a:pt x="0" y="840"/>
                  </a:lnTo>
                  <a:lnTo>
                    <a:pt x="5026" y="0"/>
                  </a:lnTo>
                  <a:lnTo>
                    <a:pt x="5075" y="274"/>
                  </a:lnTo>
                </a:path>
              </a:pathLst>
            </a:custGeom>
            <a:solidFill>
              <a:schemeClr val="accent4"/>
            </a:solidFill>
            <a:ln>
              <a:noFill/>
            </a:ln>
            <a:effectLst/>
          </p:spPr>
          <p:txBody>
            <a:bodyPr wrap="none" anchor="ctr"/>
            <a:lstStyle/>
            <a:p>
              <a:endParaRPr lang="en-US" dirty="0"/>
            </a:p>
          </p:txBody>
        </p:sp>
        <p:sp>
          <p:nvSpPr>
            <p:cNvPr id="11" name="Freeform 10"/>
            <p:cNvSpPr>
              <a:spLocks noChangeArrowheads="1"/>
            </p:cNvSpPr>
            <p:nvPr/>
          </p:nvSpPr>
          <p:spPr bwMode="auto">
            <a:xfrm>
              <a:off x="17559754" y="8417014"/>
              <a:ext cx="1953674" cy="472894"/>
            </a:xfrm>
            <a:custGeom>
              <a:avLst/>
              <a:gdLst>
                <a:gd name="T0" fmla="*/ 3604 w 3605"/>
                <a:gd name="T1" fmla="*/ 274 h 873"/>
                <a:gd name="T2" fmla="*/ 48 w 3605"/>
                <a:gd name="T3" fmla="*/ 872 h 873"/>
                <a:gd name="T4" fmla="*/ 0 w 3605"/>
                <a:gd name="T5" fmla="*/ 598 h 873"/>
                <a:gd name="T6" fmla="*/ 3556 w 3605"/>
                <a:gd name="T7" fmla="*/ 0 h 873"/>
                <a:gd name="T8" fmla="*/ 3604 w 3605"/>
                <a:gd name="T9" fmla="*/ 274 h 873"/>
              </a:gdLst>
              <a:ahLst/>
              <a:cxnLst>
                <a:cxn ang="0">
                  <a:pos x="T0" y="T1"/>
                </a:cxn>
                <a:cxn ang="0">
                  <a:pos x="T2" y="T3"/>
                </a:cxn>
                <a:cxn ang="0">
                  <a:pos x="T4" y="T5"/>
                </a:cxn>
                <a:cxn ang="0">
                  <a:pos x="T6" y="T7"/>
                </a:cxn>
                <a:cxn ang="0">
                  <a:pos x="T8" y="T9"/>
                </a:cxn>
              </a:cxnLst>
              <a:rect l="0" t="0" r="r" b="b"/>
              <a:pathLst>
                <a:path w="3605" h="873">
                  <a:moveTo>
                    <a:pt x="3604" y="274"/>
                  </a:moveTo>
                  <a:lnTo>
                    <a:pt x="48" y="872"/>
                  </a:lnTo>
                  <a:lnTo>
                    <a:pt x="0" y="598"/>
                  </a:lnTo>
                  <a:lnTo>
                    <a:pt x="3556" y="0"/>
                  </a:lnTo>
                  <a:lnTo>
                    <a:pt x="3604" y="274"/>
                  </a:lnTo>
                </a:path>
              </a:pathLst>
            </a:custGeom>
            <a:solidFill>
              <a:schemeClr val="accent4"/>
            </a:solidFill>
            <a:ln>
              <a:noFill/>
            </a:ln>
            <a:effectLst/>
          </p:spPr>
          <p:txBody>
            <a:bodyPr wrap="none" anchor="ctr"/>
            <a:lstStyle/>
            <a:p>
              <a:endParaRPr lang="en-US" dirty="0"/>
            </a:p>
          </p:txBody>
        </p:sp>
        <p:sp>
          <p:nvSpPr>
            <p:cNvPr id="12" name="Freeform 11"/>
            <p:cNvSpPr>
              <a:spLocks noChangeArrowheads="1"/>
            </p:cNvSpPr>
            <p:nvPr/>
          </p:nvSpPr>
          <p:spPr bwMode="auto">
            <a:xfrm>
              <a:off x="15739829" y="6788156"/>
              <a:ext cx="1182235" cy="1182236"/>
            </a:xfrm>
            <a:custGeom>
              <a:avLst/>
              <a:gdLst>
                <a:gd name="T0" fmla="*/ 2102 w 2183"/>
                <a:gd name="T1" fmla="*/ 922 h 2184"/>
                <a:gd name="T2" fmla="*/ 2102 w 2183"/>
                <a:gd name="T3" fmla="*/ 922 h 2184"/>
                <a:gd name="T4" fmla="*/ 1261 w 2183"/>
                <a:gd name="T5" fmla="*/ 2086 h 2184"/>
                <a:gd name="T6" fmla="*/ 97 w 2183"/>
                <a:gd name="T7" fmla="*/ 1262 h 2184"/>
                <a:gd name="T8" fmla="*/ 938 w 2183"/>
                <a:gd name="T9" fmla="*/ 82 h 2184"/>
                <a:gd name="T10" fmla="*/ 2102 w 2183"/>
                <a:gd name="T11" fmla="*/ 922 h 2184"/>
              </a:gdLst>
              <a:ahLst/>
              <a:cxnLst>
                <a:cxn ang="0">
                  <a:pos x="T0" y="T1"/>
                </a:cxn>
                <a:cxn ang="0">
                  <a:pos x="T2" y="T3"/>
                </a:cxn>
                <a:cxn ang="0">
                  <a:pos x="T4" y="T5"/>
                </a:cxn>
                <a:cxn ang="0">
                  <a:pos x="T6" y="T7"/>
                </a:cxn>
                <a:cxn ang="0">
                  <a:pos x="T8" y="T9"/>
                </a:cxn>
                <a:cxn ang="0">
                  <a:pos x="T10" y="T11"/>
                </a:cxn>
              </a:cxnLst>
              <a:rect l="0" t="0" r="r" b="b"/>
              <a:pathLst>
                <a:path w="2183" h="2184">
                  <a:moveTo>
                    <a:pt x="2102" y="922"/>
                  </a:moveTo>
                  <a:lnTo>
                    <a:pt x="2102" y="922"/>
                  </a:lnTo>
                  <a:cubicBezTo>
                    <a:pt x="2182" y="1472"/>
                    <a:pt x="1811" y="1989"/>
                    <a:pt x="1261" y="2086"/>
                  </a:cubicBezTo>
                  <a:cubicBezTo>
                    <a:pt x="712" y="2183"/>
                    <a:pt x="194" y="1811"/>
                    <a:pt x="97" y="1262"/>
                  </a:cubicBezTo>
                  <a:cubicBezTo>
                    <a:pt x="0" y="712"/>
                    <a:pt x="372" y="178"/>
                    <a:pt x="938" y="82"/>
                  </a:cubicBezTo>
                  <a:cubicBezTo>
                    <a:pt x="1488" y="0"/>
                    <a:pt x="2005" y="372"/>
                    <a:pt x="2102" y="922"/>
                  </a:cubicBezTo>
                </a:path>
              </a:pathLst>
            </a:custGeom>
            <a:solidFill>
              <a:schemeClr val="accent1"/>
            </a:solidFill>
            <a:ln>
              <a:noFill/>
            </a:ln>
            <a:effectLst/>
          </p:spPr>
          <p:txBody>
            <a:bodyPr wrap="none" anchor="ctr"/>
            <a:lstStyle/>
            <a:p>
              <a:endParaRPr lang="en-US" dirty="0"/>
            </a:p>
          </p:txBody>
        </p:sp>
        <p:sp>
          <p:nvSpPr>
            <p:cNvPr id="13" name="Freeform 12"/>
            <p:cNvSpPr>
              <a:spLocks noChangeArrowheads="1"/>
            </p:cNvSpPr>
            <p:nvPr/>
          </p:nvSpPr>
          <p:spPr bwMode="auto">
            <a:xfrm>
              <a:off x="15976275" y="7112972"/>
              <a:ext cx="699789" cy="570817"/>
            </a:xfrm>
            <a:custGeom>
              <a:avLst/>
              <a:gdLst>
                <a:gd name="T0" fmla="*/ 565 w 1294"/>
                <a:gd name="T1" fmla="*/ 1035 h 1052"/>
                <a:gd name="T2" fmla="*/ 565 w 1294"/>
                <a:gd name="T3" fmla="*/ 1035 h 1052"/>
                <a:gd name="T4" fmla="*/ 420 w 1294"/>
                <a:gd name="T5" fmla="*/ 1002 h 1052"/>
                <a:gd name="T6" fmla="*/ 97 w 1294"/>
                <a:gd name="T7" fmla="*/ 727 h 1052"/>
                <a:gd name="T8" fmla="*/ 64 w 1294"/>
                <a:gd name="T9" fmla="*/ 469 h 1052"/>
                <a:gd name="T10" fmla="*/ 323 w 1294"/>
                <a:gd name="T11" fmla="*/ 453 h 1052"/>
                <a:gd name="T12" fmla="*/ 517 w 1294"/>
                <a:gd name="T13" fmla="*/ 598 h 1052"/>
                <a:gd name="T14" fmla="*/ 937 w 1294"/>
                <a:gd name="T15" fmla="*/ 97 h 1052"/>
                <a:gd name="T16" fmla="*/ 1196 w 1294"/>
                <a:gd name="T17" fmla="*/ 64 h 1052"/>
                <a:gd name="T18" fmla="*/ 1228 w 1294"/>
                <a:gd name="T19" fmla="*/ 323 h 1052"/>
                <a:gd name="T20" fmla="*/ 679 w 1294"/>
                <a:gd name="T21" fmla="*/ 970 h 1052"/>
                <a:gd name="T22" fmla="*/ 565 w 1294"/>
                <a:gd name="T23" fmla="*/ 1035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4" h="1052">
                  <a:moveTo>
                    <a:pt x="565" y="1035"/>
                  </a:moveTo>
                  <a:lnTo>
                    <a:pt x="565" y="1035"/>
                  </a:lnTo>
                  <a:cubicBezTo>
                    <a:pt x="517" y="1051"/>
                    <a:pt x="452" y="1035"/>
                    <a:pt x="420" y="1002"/>
                  </a:cubicBezTo>
                  <a:cubicBezTo>
                    <a:pt x="97" y="727"/>
                    <a:pt x="97" y="727"/>
                    <a:pt x="97" y="727"/>
                  </a:cubicBezTo>
                  <a:cubicBezTo>
                    <a:pt x="16" y="663"/>
                    <a:pt x="0" y="549"/>
                    <a:pt x="64" y="469"/>
                  </a:cubicBezTo>
                  <a:cubicBezTo>
                    <a:pt x="129" y="388"/>
                    <a:pt x="242" y="388"/>
                    <a:pt x="323" y="453"/>
                  </a:cubicBezTo>
                  <a:cubicBezTo>
                    <a:pt x="517" y="598"/>
                    <a:pt x="517" y="598"/>
                    <a:pt x="517" y="598"/>
                  </a:cubicBezTo>
                  <a:cubicBezTo>
                    <a:pt x="937" y="97"/>
                    <a:pt x="937" y="97"/>
                    <a:pt x="937" y="97"/>
                  </a:cubicBezTo>
                  <a:cubicBezTo>
                    <a:pt x="1002" y="16"/>
                    <a:pt x="1131" y="0"/>
                    <a:pt x="1196" y="64"/>
                  </a:cubicBezTo>
                  <a:cubicBezTo>
                    <a:pt x="1277" y="129"/>
                    <a:pt x="1293" y="259"/>
                    <a:pt x="1228" y="323"/>
                  </a:cubicBezTo>
                  <a:cubicBezTo>
                    <a:pt x="679" y="970"/>
                    <a:pt x="679" y="970"/>
                    <a:pt x="679" y="970"/>
                  </a:cubicBezTo>
                  <a:cubicBezTo>
                    <a:pt x="646" y="1002"/>
                    <a:pt x="614" y="1035"/>
                    <a:pt x="565" y="10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13"/>
            <p:cNvSpPr>
              <a:spLocks noChangeArrowheads="1"/>
            </p:cNvSpPr>
            <p:nvPr/>
          </p:nvSpPr>
          <p:spPr bwMode="auto">
            <a:xfrm>
              <a:off x="17316142" y="6472893"/>
              <a:ext cx="2748995" cy="613808"/>
            </a:xfrm>
            <a:custGeom>
              <a:avLst/>
              <a:gdLst>
                <a:gd name="T0" fmla="*/ 5075 w 5076"/>
                <a:gd name="T1" fmla="*/ 276 h 1133"/>
                <a:gd name="T2" fmla="*/ 48 w 5076"/>
                <a:gd name="T3" fmla="*/ 1132 h 1133"/>
                <a:gd name="T4" fmla="*/ 0 w 5076"/>
                <a:gd name="T5" fmla="*/ 841 h 1133"/>
                <a:gd name="T6" fmla="*/ 5026 w 5076"/>
                <a:gd name="T7" fmla="*/ 0 h 1133"/>
                <a:gd name="T8" fmla="*/ 5075 w 5076"/>
                <a:gd name="T9" fmla="*/ 276 h 1133"/>
              </a:gdLst>
              <a:ahLst/>
              <a:cxnLst>
                <a:cxn ang="0">
                  <a:pos x="T0" y="T1"/>
                </a:cxn>
                <a:cxn ang="0">
                  <a:pos x="T2" y="T3"/>
                </a:cxn>
                <a:cxn ang="0">
                  <a:pos x="T4" y="T5"/>
                </a:cxn>
                <a:cxn ang="0">
                  <a:pos x="T6" y="T7"/>
                </a:cxn>
                <a:cxn ang="0">
                  <a:pos x="T8" y="T9"/>
                </a:cxn>
              </a:cxnLst>
              <a:rect l="0" t="0" r="r" b="b"/>
              <a:pathLst>
                <a:path w="5076" h="1133">
                  <a:moveTo>
                    <a:pt x="5075" y="276"/>
                  </a:moveTo>
                  <a:lnTo>
                    <a:pt x="48" y="1132"/>
                  </a:lnTo>
                  <a:lnTo>
                    <a:pt x="0" y="841"/>
                  </a:lnTo>
                  <a:lnTo>
                    <a:pt x="5026" y="0"/>
                  </a:lnTo>
                  <a:lnTo>
                    <a:pt x="5075" y="276"/>
                  </a:lnTo>
                </a:path>
              </a:pathLst>
            </a:custGeom>
            <a:solidFill>
              <a:schemeClr val="accent4"/>
            </a:solidFill>
            <a:ln>
              <a:noFill/>
            </a:ln>
            <a:effectLst/>
          </p:spPr>
          <p:txBody>
            <a:bodyPr wrap="none" anchor="ctr"/>
            <a:lstStyle/>
            <a:p>
              <a:endParaRPr lang="en-US" dirty="0"/>
            </a:p>
          </p:txBody>
        </p:sp>
        <p:sp>
          <p:nvSpPr>
            <p:cNvPr id="15" name="Freeform 14"/>
            <p:cNvSpPr>
              <a:spLocks noChangeArrowheads="1"/>
            </p:cNvSpPr>
            <p:nvPr/>
          </p:nvSpPr>
          <p:spPr bwMode="auto">
            <a:xfrm>
              <a:off x="17385404" y="7165516"/>
              <a:ext cx="991168" cy="315263"/>
            </a:xfrm>
            <a:custGeom>
              <a:avLst/>
              <a:gdLst>
                <a:gd name="T0" fmla="*/ 1827 w 1828"/>
                <a:gd name="T1" fmla="*/ 274 h 583"/>
                <a:gd name="T2" fmla="*/ 33 w 1828"/>
                <a:gd name="T3" fmla="*/ 582 h 583"/>
                <a:gd name="T4" fmla="*/ 0 w 1828"/>
                <a:gd name="T5" fmla="*/ 291 h 583"/>
                <a:gd name="T6" fmla="*/ 1778 w 1828"/>
                <a:gd name="T7" fmla="*/ 0 h 583"/>
                <a:gd name="T8" fmla="*/ 1827 w 1828"/>
                <a:gd name="T9" fmla="*/ 274 h 583"/>
              </a:gdLst>
              <a:ahLst/>
              <a:cxnLst>
                <a:cxn ang="0">
                  <a:pos x="T0" y="T1"/>
                </a:cxn>
                <a:cxn ang="0">
                  <a:pos x="T2" y="T3"/>
                </a:cxn>
                <a:cxn ang="0">
                  <a:pos x="T4" y="T5"/>
                </a:cxn>
                <a:cxn ang="0">
                  <a:pos x="T6" y="T7"/>
                </a:cxn>
                <a:cxn ang="0">
                  <a:pos x="T8" y="T9"/>
                </a:cxn>
              </a:cxnLst>
              <a:rect l="0" t="0" r="r" b="b"/>
              <a:pathLst>
                <a:path w="1828" h="583">
                  <a:moveTo>
                    <a:pt x="1827" y="274"/>
                  </a:moveTo>
                  <a:lnTo>
                    <a:pt x="33" y="582"/>
                  </a:lnTo>
                  <a:lnTo>
                    <a:pt x="0" y="291"/>
                  </a:lnTo>
                  <a:lnTo>
                    <a:pt x="1778" y="0"/>
                  </a:lnTo>
                  <a:lnTo>
                    <a:pt x="1827" y="274"/>
                  </a:lnTo>
                </a:path>
              </a:pathLst>
            </a:custGeom>
            <a:solidFill>
              <a:schemeClr val="accent4"/>
            </a:solidFill>
            <a:ln>
              <a:noFill/>
            </a:ln>
            <a:effectLst/>
          </p:spPr>
          <p:txBody>
            <a:bodyPr wrap="none" anchor="ctr"/>
            <a:lstStyle/>
            <a:p>
              <a:endParaRPr lang="en-US" dirty="0"/>
            </a:p>
          </p:txBody>
        </p:sp>
        <p:sp>
          <p:nvSpPr>
            <p:cNvPr id="16" name="Freeform 15"/>
            <p:cNvSpPr>
              <a:spLocks noChangeArrowheads="1"/>
            </p:cNvSpPr>
            <p:nvPr/>
          </p:nvSpPr>
          <p:spPr bwMode="auto">
            <a:xfrm>
              <a:off x="16212723" y="9563424"/>
              <a:ext cx="1182235" cy="1182236"/>
            </a:xfrm>
            <a:custGeom>
              <a:avLst/>
              <a:gdLst>
                <a:gd name="T0" fmla="*/ 2085 w 2184"/>
                <a:gd name="T1" fmla="*/ 921 h 2182"/>
                <a:gd name="T2" fmla="*/ 2085 w 2184"/>
                <a:gd name="T3" fmla="*/ 921 h 2182"/>
                <a:gd name="T4" fmla="*/ 1261 w 2184"/>
                <a:gd name="T5" fmla="*/ 2085 h 2182"/>
                <a:gd name="T6" fmla="*/ 81 w 2184"/>
                <a:gd name="T7" fmla="*/ 1244 h 2182"/>
                <a:gd name="T8" fmla="*/ 921 w 2184"/>
                <a:gd name="T9" fmla="*/ 80 h 2182"/>
                <a:gd name="T10" fmla="*/ 2085 w 2184"/>
                <a:gd name="T11" fmla="*/ 921 h 2182"/>
              </a:gdLst>
              <a:ahLst/>
              <a:cxnLst>
                <a:cxn ang="0">
                  <a:pos x="T0" y="T1"/>
                </a:cxn>
                <a:cxn ang="0">
                  <a:pos x="T2" y="T3"/>
                </a:cxn>
                <a:cxn ang="0">
                  <a:pos x="T4" y="T5"/>
                </a:cxn>
                <a:cxn ang="0">
                  <a:pos x="T6" y="T7"/>
                </a:cxn>
                <a:cxn ang="0">
                  <a:pos x="T8" y="T9"/>
                </a:cxn>
                <a:cxn ang="0">
                  <a:pos x="T10" y="T11"/>
                </a:cxn>
              </a:cxnLst>
              <a:rect l="0" t="0" r="r" b="b"/>
              <a:pathLst>
                <a:path w="2184" h="2182">
                  <a:moveTo>
                    <a:pt x="2085" y="921"/>
                  </a:moveTo>
                  <a:lnTo>
                    <a:pt x="2085" y="921"/>
                  </a:lnTo>
                  <a:cubicBezTo>
                    <a:pt x="2183" y="1470"/>
                    <a:pt x="1811" y="1987"/>
                    <a:pt x="1261" y="2085"/>
                  </a:cubicBezTo>
                  <a:cubicBezTo>
                    <a:pt x="695" y="2181"/>
                    <a:pt x="178" y="1809"/>
                    <a:pt x="81" y="1244"/>
                  </a:cubicBezTo>
                  <a:cubicBezTo>
                    <a:pt x="0" y="694"/>
                    <a:pt x="372" y="177"/>
                    <a:pt x="921" y="80"/>
                  </a:cubicBezTo>
                  <a:cubicBezTo>
                    <a:pt x="1471" y="0"/>
                    <a:pt x="1989" y="371"/>
                    <a:pt x="2085" y="921"/>
                  </a:cubicBezTo>
                </a:path>
              </a:pathLst>
            </a:custGeom>
            <a:solidFill>
              <a:schemeClr val="accent1"/>
            </a:solidFill>
            <a:ln>
              <a:noFill/>
            </a:ln>
            <a:effectLst/>
          </p:spPr>
          <p:txBody>
            <a:bodyPr wrap="none" anchor="ctr"/>
            <a:lstStyle/>
            <a:p>
              <a:endParaRPr lang="en-US" dirty="0"/>
            </a:p>
          </p:txBody>
        </p:sp>
        <p:sp>
          <p:nvSpPr>
            <p:cNvPr id="17" name="Freeform 16"/>
            <p:cNvSpPr>
              <a:spLocks noChangeArrowheads="1"/>
            </p:cNvSpPr>
            <p:nvPr/>
          </p:nvSpPr>
          <p:spPr bwMode="auto">
            <a:xfrm>
              <a:off x="16439616" y="9888240"/>
              <a:ext cx="699789" cy="561264"/>
            </a:xfrm>
            <a:custGeom>
              <a:avLst/>
              <a:gdLst>
                <a:gd name="T0" fmla="*/ 565 w 1294"/>
                <a:gd name="T1" fmla="*/ 1035 h 1036"/>
                <a:gd name="T2" fmla="*/ 565 w 1294"/>
                <a:gd name="T3" fmla="*/ 1035 h 1036"/>
                <a:gd name="T4" fmla="*/ 420 w 1294"/>
                <a:gd name="T5" fmla="*/ 986 h 1036"/>
                <a:gd name="T6" fmla="*/ 96 w 1294"/>
                <a:gd name="T7" fmla="*/ 728 h 1036"/>
                <a:gd name="T8" fmla="*/ 64 w 1294"/>
                <a:gd name="T9" fmla="*/ 469 h 1036"/>
                <a:gd name="T10" fmla="*/ 339 w 1294"/>
                <a:gd name="T11" fmla="*/ 437 h 1036"/>
                <a:gd name="T12" fmla="*/ 517 w 1294"/>
                <a:gd name="T13" fmla="*/ 582 h 1036"/>
                <a:gd name="T14" fmla="*/ 937 w 1294"/>
                <a:gd name="T15" fmla="*/ 81 h 1036"/>
                <a:gd name="T16" fmla="*/ 1212 w 1294"/>
                <a:gd name="T17" fmla="*/ 65 h 1036"/>
                <a:gd name="T18" fmla="*/ 1228 w 1294"/>
                <a:gd name="T19" fmla="*/ 324 h 1036"/>
                <a:gd name="T20" fmla="*/ 678 w 1294"/>
                <a:gd name="T21" fmla="*/ 970 h 1036"/>
                <a:gd name="T22" fmla="*/ 565 w 1294"/>
                <a:gd name="T23" fmla="*/ 103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4" h="1036">
                  <a:moveTo>
                    <a:pt x="565" y="1035"/>
                  </a:moveTo>
                  <a:lnTo>
                    <a:pt x="565" y="1035"/>
                  </a:lnTo>
                  <a:cubicBezTo>
                    <a:pt x="517" y="1035"/>
                    <a:pt x="468" y="1035"/>
                    <a:pt x="420" y="986"/>
                  </a:cubicBezTo>
                  <a:cubicBezTo>
                    <a:pt x="96" y="728"/>
                    <a:pt x="96" y="728"/>
                    <a:pt x="96" y="728"/>
                  </a:cubicBezTo>
                  <a:cubicBezTo>
                    <a:pt x="16" y="663"/>
                    <a:pt x="0" y="550"/>
                    <a:pt x="64" y="469"/>
                  </a:cubicBezTo>
                  <a:cubicBezTo>
                    <a:pt x="129" y="388"/>
                    <a:pt x="258" y="372"/>
                    <a:pt x="339" y="437"/>
                  </a:cubicBezTo>
                  <a:cubicBezTo>
                    <a:pt x="517" y="582"/>
                    <a:pt x="517" y="582"/>
                    <a:pt x="517" y="582"/>
                  </a:cubicBezTo>
                  <a:cubicBezTo>
                    <a:pt x="937" y="81"/>
                    <a:pt x="937" y="81"/>
                    <a:pt x="937" y="81"/>
                  </a:cubicBezTo>
                  <a:cubicBezTo>
                    <a:pt x="1018" y="0"/>
                    <a:pt x="1131" y="0"/>
                    <a:pt x="1212" y="65"/>
                  </a:cubicBezTo>
                  <a:cubicBezTo>
                    <a:pt x="1293" y="130"/>
                    <a:pt x="1293" y="243"/>
                    <a:pt x="1228" y="324"/>
                  </a:cubicBezTo>
                  <a:cubicBezTo>
                    <a:pt x="678" y="970"/>
                    <a:pt x="678" y="970"/>
                    <a:pt x="678" y="970"/>
                  </a:cubicBezTo>
                  <a:cubicBezTo>
                    <a:pt x="646" y="1002"/>
                    <a:pt x="614" y="1019"/>
                    <a:pt x="565" y="10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17"/>
            <p:cNvSpPr>
              <a:spLocks noChangeArrowheads="1"/>
            </p:cNvSpPr>
            <p:nvPr/>
          </p:nvSpPr>
          <p:spPr bwMode="auto">
            <a:xfrm>
              <a:off x="17691113" y="9264880"/>
              <a:ext cx="2739443" cy="604253"/>
            </a:xfrm>
            <a:custGeom>
              <a:avLst/>
              <a:gdLst>
                <a:gd name="T0" fmla="*/ 5059 w 5060"/>
                <a:gd name="T1" fmla="*/ 275 h 1116"/>
                <a:gd name="T2" fmla="*/ 49 w 5060"/>
                <a:gd name="T3" fmla="*/ 1115 h 1116"/>
                <a:gd name="T4" fmla="*/ 0 w 5060"/>
                <a:gd name="T5" fmla="*/ 840 h 1116"/>
                <a:gd name="T6" fmla="*/ 5026 w 5060"/>
                <a:gd name="T7" fmla="*/ 0 h 1116"/>
                <a:gd name="T8" fmla="*/ 5059 w 5060"/>
                <a:gd name="T9" fmla="*/ 275 h 1116"/>
              </a:gdLst>
              <a:ahLst/>
              <a:cxnLst>
                <a:cxn ang="0">
                  <a:pos x="T0" y="T1"/>
                </a:cxn>
                <a:cxn ang="0">
                  <a:pos x="T2" y="T3"/>
                </a:cxn>
                <a:cxn ang="0">
                  <a:pos x="T4" y="T5"/>
                </a:cxn>
                <a:cxn ang="0">
                  <a:pos x="T6" y="T7"/>
                </a:cxn>
                <a:cxn ang="0">
                  <a:pos x="T8" y="T9"/>
                </a:cxn>
              </a:cxnLst>
              <a:rect l="0" t="0" r="r" b="b"/>
              <a:pathLst>
                <a:path w="5060" h="1116">
                  <a:moveTo>
                    <a:pt x="5059" y="275"/>
                  </a:moveTo>
                  <a:lnTo>
                    <a:pt x="49" y="1115"/>
                  </a:lnTo>
                  <a:lnTo>
                    <a:pt x="0" y="840"/>
                  </a:lnTo>
                  <a:lnTo>
                    <a:pt x="5026" y="0"/>
                  </a:lnTo>
                  <a:lnTo>
                    <a:pt x="5059" y="275"/>
                  </a:lnTo>
                </a:path>
              </a:pathLst>
            </a:custGeom>
            <a:solidFill>
              <a:schemeClr val="accent4"/>
            </a:solidFill>
            <a:ln>
              <a:noFill/>
            </a:ln>
            <a:effectLst/>
          </p:spPr>
          <p:txBody>
            <a:bodyPr wrap="none" anchor="ctr"/>
            <a:lstStyle/>
            <a:p>
              <a:endParaRPr lang="en-US" dirty="0"/>
            </a:p>
          </p:txBody>
        </p:sp>
        <p:sp>
          <p:nvSpPr>
            <p:cNvPr id="19" name="Freeform 18"/>
            <p:cNvSpPr>
              <a:spLocks noChangeArrowheads="1"/>
            </p:cNvSpPr>
            <p:nvPr/>
          </p:nvSpPr>
          <p:spPr bwMode="auto">
            <a:xfrm>
              <a:off x="17753210" y="9869133"/>
              <a:ext cx="1480780" cy="394079"/>
            </a:xfrm>
            <a:custGeom>
              <a:avLst/>
              <a:gdLst>
                <a:gd name="T0" fmla="*/ 2732 w 2733"/>
                <a:gd name="T1" fmla="*/ 275 h 729"/>
                <a:gd name="T2" fmla="*/ 49 w 2733"/>
                <a:gd name="T3" fmla="*/ 728 h 729"/>
                <a:gd name="T4" fmla="*/ 0 w 2733"/>
                <a:gd name="T5" fmla="*/ 452 h 729"/>
                <a:gd name="T6" fmla="*/ 2684 w 2733"/>
                <a:gd name="T7" fmla="*/ 0 h 729"/>
                <a:gd name="T8" fmla="*/ 2732 w 2733"/>
                <a:gd name="T9" fmla="*/ 275 h 729"/>
              </a:gdLst>
              <a:ahLst/>
              <a:cxnLst>
                <a:cxn ang="0">
                  <a:pos x="T0" y="T1"/>
                </a:cxn>
                <a:cxn ang="0">
                  <a:pos x="T2" y="T3"/>
                </a:cxn>
                <a:cxn ang="0">
                  <a:pos x="T4" y="T5"/>
                </a:cxn>
                <a:cxn ang="0">
                  <a:pos x="T6" y="T7"/>
                </a:cxn>
                <a:cxn ang="0">
                  <a:pos x="T8" y="T9"/>
                </a:cxn>
              </a:cxnLst>
              <a:rect l="0" t="0" r="r" b="b"/>
              <a:pathLst>
                <a:path w="2733" h="729">
                  <a:moveTo>
                    <a:pt x="2732" y="275"/>
                  </a:moveTo>
                  <a:lnTo>
                    <a:pt x="49" y="728"/>
                  </a:lnTo>
                  <a:lnTo>
                    <a:pt x="0" y="452"/>
                  </a:lnTo>
                  <a:lnTo>
                    <a:pt x="2684" y="0"/>
                  </a:lnTo>
                  <a:lnTo>
                    <a:pt x="2732" y="275"/>
                  </a:lnTo>
                </a:path>
              </a:pathLst>
            </a:custGeom>
            <a:solidFill>
              <a:schemeClr val="accent4"/>
            </a:solidFill>
            <a:ln>
              <a:noFill/>
            </a:ln>
            <a:effectLst/>
          </p:spPr>
          <p:txBody>
            <a:bodyPr wrap="none" anchor="ctr"/>
            <a:lstStyle/>
            <a:p>
              <a:endParaRPr lang="en-US" dirty="0"/>
            </a:p>
          </p:txBody>
        </p:sp>
        <p:sp>
          <p:nvSpPr>
            <p:cNvPr id="20" name="Freeform 19"/>
            <p:cNvSpPr>
              <a:spLocks noChangeArrowheads="1"/>
            </p:cNvSpPr>
            <p:nvPr/>
          </p:nvSpPr>
          <p:spPr bwMode="auto">
            <a:xfrm>
              <a:off x="19704497" y="10552203"/>
              <a:ext cx="1146410" cy="341535"/>
            </a:xfrm>
            <a:custGeom>
              <a:avLst/>
              <a:gdLst>
                <a:gd name="T0" fmla="*/ 2117 w 2118"/>
                <a:gd name="T1" fmla="*/ 275 h 632"/>
                <a:gd name="T2" fmla="*/ 32 w 2118"/>
                <a:gd name="T3" fmla="*/ 631 h 632"/>
                <a:gd name="T4" fmla="*/ 0 w 2118"/>
                <a:gd name="T5" fmla="*/ 355 h 632"/>
                <a:gd name="T6" fmla="*/ 2084 w 2118"/>
                <a:gd name="T7" fmla="*/ 0 h 632"/>
                <a:gd name="T8" fmla="*/ 2117 w 2118"/>
                <a:gd name="T9" fmla="*/ 275 h 632"/>
              </a:gdLst>
              <a:ahLst/>
              <a:cxnLst>
                <a:cxn ang="0">
                  <a:pos x="T0" y="T1"/>
                </a:cxn>
                <a:cxn ang="0">
                  <a:pos x="T2" y="T3"/>
                </a:cxn>
                <a:cxn ang="0">
                  <a:pos x="T4" y="T5"/>
                </a:cxn>
                <a:cxn ang="0">
                  <a:pos x="T6" y="T7"/>
                </a:cxn>
                <a:cxn ang="0">
                  <a:pos x="T8" y="T9"/>
                </a:cxn>
              </a:cxnLst>
              <a:rect l="0" t="0" r="r" b="b"/>
              <a:pathLst>
                <a:path w="2118" h="632">
                  <a:moveTo>
                    <a:pt x="2117" y="275"/>
                  </a:moveTo>
                  <a:lnTo>
                    <a:pt x="32" y="631"/>
                  </a:lnTo>
                  <a:lnTo>
                    <a:pt x="0" y="355"/>
                  </a:lnTo>
                  <a:lnTo>
                    <a:pt x="2084" y="0"/>
                  </a:lnTo>
                  <a:lnTo>
                    <a:pt x="2117" y="275"/>
                  </a:lnTo>
                </a:path>
              </a:pathLst>
            </a:custGeom>
            <a:solidFill>
              <a:schemeClr val="accent4"/>
            </a:solidFill>
            <a:ln>
              <a:noFill/>
            </a:ln>
            <a:effectLst/>
          </p:spPr>
          <p:txBody>
            <a:bodyPr wrap="none" anchor="ctr"/>
            <a:lstStyle/>
            <a:p>
              <a:endParaRPr lang="en-US" dirty="0"/>
            </a:p>
          </p:txBody>
        </p:sp>
        <p:sp>
          <p:nvSpPr>
            <p:cNvPr id="21" name="Freeform 20"/>
            <p:cNvSpPr>
              <a:spLocks noChangeArrowheads="1"/>
            </p:cNvSpPr>
            <p:nvPr/>
          </p:nvSpPr>
          <p:spPr bwMode="auto">
            <a:xfrm>
              <a:off x="18968883" y="7576313"/>
              <a:ext cx="3274433" cy="1480780"/>
            </a:xfrm>
            <a:custGeom>
              <a:avLst/>
              <a:gdLst>
                <a:gd name="T0" fmla="*/ 3556 w 6046"/>
                <a:gd name="T1" fmla="*/ 2376 h 2732"/>
                <a:gd name="T2" fmla="*/ 3556 w 6046"/>
                <a:gd name="T3" fmla="*/ 2376 h 2732"/>
                <a:gd name="T4" fmla="*/ 0 w 6046"/>
                <a:gd name="T5" fmla="*/ 371 h 2732"/>
                <a:gd name="T6" fmla="*/ 2553 w 6046"/>
                <a:gd name="T7" fmla="*/ 0 h 2732"/>
                <a:gd name="T8" fmla="*/ 3556 w 6046"/>
                <a:gd name="T9" fmla="*/ 2376 h 2732"/>
              </a:gdLst>
              <a:ahLst/>
              <a:cxnLst>
                <a:cxn ang="0">
                  <a:pos x="T0" y="T1"/>
                </a:cxn>
                <a:cxn ang="0">
                  <a:pos x="T2" y="T3"/>
                </a:cxn>
                <a:cxn ang="0">
                  <a:pos x="T4" y="T5"/>
                </a:cxn>
                <a:cxn ang="0">
                  <a:pos x="T6" y="T7"/>
                </a:cxn>
                <a:cxn ang="0">
                  <a:pos x="T8" y="T9"/>
                </a:cxn>
              </a:cxnLst>
              <a:rect l="0" t="0" r="r" b="b"/>
              <a:pathLst>
                <a:path w="6046" h="2732">
                  <a:moveTo>
                    <a:pt x="3556" y="2376"/>
                  </a:moveTo>
                  <a:lnTo>
                    <a:pt x="3556" y="2376"/>
                  </a:lnTo>
                  <a:cubicBezTo>
                    <a:pt x="1083" y="2020"/>
                    <a:pt x="0" y="371"/>
                    <a:pt x="0" y="371"/>
                  </a:cubicBezTo>
                  <a:cubicBezTo>
                    <a:pt x="2553" y="0"/>
                    <a:pt x="2553" y="0"/>
                    <a:pt x="2553" y="0"/>
                  </a:cubicBezTo>
                  <a:cubicBezTo>
                    <a:pt x="2553" y="0"/>
                    <a:pt x="6045" y="2731"/>
                    <a:pt x="3556" y="2376"/>
                  </a:cubicBezTo>
                </a:path>
              </a:pathLst>
            </a:custGeom>
            <a:solidFill>
              <a:srgbClr val="F199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21"/>
            <p:cNvSpPr>
              <a:spLocks noChangeArrowheads="1"/>
            </p:cNvSpPr>
            <p:nvPr/>
          </p:nvSpPr>
          <p:spPr bwMode="auto">
            <a:xfrm>
              <a:off x="18558087" y="7086701"/>
              <a:ext cx="3362803" cy="3895405"/>
            </a:xfrm>
            <a:custGeom>
              <a:avLst/>
              <a:gdLst>
                <a:gd name="T0" fmla="*/ 4154 w 6208"/>
                <a:gd name="T1" fmla="*/ 7193 h 7194"/>
                <a:gd name="T2" fmla="*/ 4154 w 6208"/>
                <a:gd name="T3" fmla="*/ 7193 h 7194"/>
                <a:gd name="T4" fmla="*/ 5964 w 6208"/>
                <a:gd name="T5" fmla="*/ 5576 h 7194"/>
                <a:gd name="T6" fmla="*/ 5964 w 6208"/>
                <a:gd name="T7" fmla="*/ 2296 h 7194"/>
                <a:gd name="T8" fmla="*/ 3652 w 6208"/>
                <a:gd name="T9" fmla="*/ 210 h 7194"/>
                <a:gd name="T10" fmla="*/ 502 w 6208"/>
                <a:gd name="T11" fmla="*/ 695 h 7194"/>
                <a:gd name="T12" fmla="*/ 760 w 6208"/>
                <a:gd name="T13" fmla="*/ 1439 h 7194"/>
                <a:gd name="T14" fmla="*/ 3330 w 6208"/>
                <a:gd name="T15" fmla="*/ 1455 h 7194"/>
                <a:gd name="T16" fmla="*/ 3718 w 6208"/>
                <a:gd name="T17" fmla="*/ 3702 h 7194"/>
                <a:gd name="T18" fmla="*/ 1342 w 6208"/>
                <a:gd name="T19" fmla="*/ 1746 h 7194"/>
                <a:gd name="T20" fmla="*/ 404 w 6208"/>
                <a:gd name="T21" fmla="*/ 2264 h 7194"/>
                <a:gd name="T22" fmla="*/ 2537 w 6208"/>
                <a:gd name="T23" fmla="*/ 5269 h 7194"/>
                <a:gd name="T24" fmla="*/ 4154 w 6208"/>
                <a:gd name="T25" fmla="*/ 7193 h 7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8" h="7194">
                  <a:moveTo>
                    <a:pt x="4154" y="7193"/>
                  </a:moveTo>
                  <a:lnTo>
                    <a:pt x="4154" y="7193"/>
                  </a:lnTo>
                  <a:cubicBezTo>
                    <a:pt x="5964" y="5576"/>
                    <a:pt x="5964" y="5576"/>
                    <a:pt x="5964" y="5576"/>
                  </a:cubicBezTo>
                  <a:cubicBezTo>
                    <a:pt x="5964" y="5576"/>
                    <a:pt x="6207" y="3153"/>
                    <a:pt x="5964" y="2296"/>
                  </a:cubicBezTo>
                  <a:cubicBezTo>
                    <a:pt x="5722" y="1439"/>
                    <a:pt x="4057" y="437"/>
                    <a:pt x="3652" y="210"/>
                  </a:cubicBezTo>
                  <a:cubicBezTo>
                    <a:pt x="3248" y="0"/>
                    <a:pt x="1116" y="308"/>
                    <a:pt x="502" y="695"/>
                  </a:cubicBezTo>
                  <a:cubicBezTo>
                    <a:pt x="0" y="1019"/>
                    <a:pt x="437" y="1358"/>
                    <a:pt x="760" y="1439"/>
                  </a:cubicBezTo>
                  <a:cubicBezTo>
                    <a:pt x="1084" y="1536"/>
                    <a:pt x="2860" y="1035"/>
                    <a:pt x="3330" y="1455"/>
                  </a:cubicBezTo>
                  <a:cubicBezTo>
                    <a:pt x="3798" y="1876"/>
                    <a:pt x="4348" y="3250"/>
                    <a:pt x="3718" y="3702"/>
                  </a:cubicBezTo>
                  <a:cubicBezTo>
                    <a:pt x="3087" y="4171"/>
                    <a:pt x="1617" y="2118"/>
                    <a:pt x="1342" y="1746"/>
                  </a:cubicBezTo>
                  <a:cubicBezTo>
                    <a:pt x="1068" y="1374"/>
                    <a:pt x="0" y="1698"/>
                    <a:pt x="404" y="2264"/>
                  </a:cubicBezTo>
                  <a:cubicBezTo>
                    <a:pt x="792" y="2845"/>
                    <a:pt x="2069" y="4687"/>
                    <a:pt x="2537" y="5269"/>
                  </a:cubicBezTo>
                  <a:cubicBezTo>
                    <a:pt x="3022" y="5835"/>
                    <a:pt x="4154" y="7193"/>
                    <a:pt x="4154" y="7193"/>
                  </a:cubicBezTo>
                </a:path>
              </a:pathLst>
            </a:custGeom>
            <a:solidFill>
              <a:srgbClr val="FFAF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22"/>
            <p:cNvSpPr>
              <a:spLocks noChangeArrowheads="1"/>
            </p:cNvSpPr>
            <p:nvPr/>
          </p:nvSpPr>
          <p:spPr bwMode="auto">
            <a:xfrm>
              <a:off x="17411676" y="7655130"/>
              <a:ext cx="246000" cy="140912"/>
            </a:xfrm>
            <a:custGeom>
              <a:avLst/>
              <a:gdLst>
                <a:gd name="T0" fmla="*/ 420 w 453"/>
                <a:gd name="T1" fmla="*/ 259 h 260"/>
                <a:gd name="T2" fmla="*/ 452 w 453"/>
                <a:gd name="T3" fmla="*/ 0 h 260"/>
                <a:gd name="T4" fmla="*/ 0 w 453"/>
                <a:gd name="T5" fmla="*/ 65 h 260"/>
                <a:gd name="T6" fmla="*/ 420 w 453"/>
                <a:gd name="T7" fmla="*/ 259 h 260"/>
              </a:gdLst>
              <a:ahLst/>
              <a:cxnLst>
                <a:cxn ang="0">
                  <a:pos x="T0" y="T1"/>
                </a:cxn>
                <a:cxn ang="0">
                  <a:pos x="T2" y="T3"/>
                </a:cxn>
                <a:cxn ang="0">
                  <a:pos x="T4" y="T5"/>
                </a:cxn>
                <a:cxn ang="0">
                  <a:pos x="T6" y="T7"/>
                </a:cxn>
              </a:cxnLst>
              <a:rect l="0" t="0" r="r" b="b"/>
              <a:pathLst>
                <a:path w="453" h="260">
                  <a:moveTo>
                    <a:pt x="420" y="259"/>
                  </a:moveTo>
                  <a:lnTo>
                    <a:pt x="452" y="0"/>
                  </a:lnTo>
                  <a:lnTo>
                    <a:pt x="0" y="65"/>
                  </a:lnTo>
                  <a:lnTo>
                    <a:pt x="420" y="259"/>
                  </a:lnTo>
                </a:path>
              </a:pathLst>
            </a:custGeom>
            <a:solidFill>
              <a:srgbClr val="4516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23"/>
            <p:cNvSpPr>
              <a:spLocks noChangeArrowheads="1"/>
            </p:cNvSpPr>
            <p:nvPr/>
          </p:nvSpPr>
          <p:spPr bwMode="auto">
            <a:xfrm>
              <a:off x="17638569" y="7602586"/>
              <a:ext cx="403633" cy="360641"/>
            </a:xfrm>
            <a:custGeom>
              <a:avLst/>
              <a:gdLst>
                <a:gd name="T0" fmla="*/ 647 w 744"/>
                <a:gd name="T1" fmla="*/ 663 h 664"/>
                <a:gd name="T2" fmla="*/ 743 w 744"/>
                <a:gd name="T3" fmla="*/ 0 h 664"/>
                <a:gd name="T4" fmla="*/ 32 w 744"/>
                <a:gd name="T5" fmla="*/ 97 h 664"/>
                <a:gd name="T6" fmla="*/ 0 w 744"/>
                <a:gd name="T7" fmla="*/ 356 h 664"/>
                <a:gd name="T8" fmla="*/ 647 w 744"/>
                <a:gd name="T9" fmla="*/ 663 h 664"/>
              </a:gdLst>
              <a:ahLst/>
              <a:cxnLst>
                <a:cxn ang="0">
                  <a:pos x="T0" y="T1"/>
                </a:cxn>
                <a:cxn ang="0">
                  <a:pos x="T2" y="T3"/>
                </a:cxn>
                <a:cxn ang="0">
                  <a:pos x="T4" y="T5"/>
                </a:cxn>
                <a:cxn ang="0">
                  <a:pos x="T6" y="T7"/>
                </a:cxn>
                <a:cxn ang="0">
                  <a:pos x="T8" y="T9"/>
                </a:cxn>
              </a:cxnLst>
              <a:rect l="0" t="0" r="r" b="b"/>
              <a:pathLst>
                <a:path w="744" h="664">
                  <a:moveTo>
                    <a:pt x="647" y="663"/>
                  </a:moveTo>
                  <a:lnTo>
                    <a:pt x="743" y="0"/>
                  </a:lnTo>
                  <a:lnTo>
                    <a:pt x="32" y="97"/>
                  </a:lnTo>
                  <a:lnTo>
                    <a:pt x="0" y="356"/>
                  </a:lnTo>
                  <a:lnTo>
                    <a:pt x="647" y="663"/>
                  </a:lnTo>
                </a:path>
              </a:pathLst>
            </a:custGeom>
            <a:solidFill>
              <a:srgbClr val="DAC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24"/>
            <p:cNvSpPr>
              <a:spLocks noChangeArrowheads="1"/>
            </p:cNvSpPr>
            <p:nvPr/>
          </p:nvSpPr>
          <p:spPr bwMode="auto">
            <a:xfrm>
              <a:off x="20850907" y="8039654"/>
              <a:ext cx="279437" cy="386913"/>
            </a:xfrm>
            <a:custGeom>
              <a:avLst/>
              <a:gdLst>
                <a:gd name="T0" fmla="*/ 291 w 518"/>
                <a:gd name="T1" fmla="*/ 712 h 713"/>
                <a:gd name="T2" fmla="*/ 291 w 518"/>
                <a:gd name="T3" fmla="*/ 712 h 713"/>
                <a:gd name="T4" fmla="*/ 436 w 518"/>
                <a:gd name="T5" fmla="*/ 598 h 713"/>
                <a:gd name="T6" fmla="*/ 501 w 518"/>
                <a:gd name="T7" fmla="*/ 194 h 713"/>
                <a:gd name="T8" fmla="*/ 388 w 518"/>
                <a:gd name="T9" fmla="*/ 49 h 713"/>
                <a:gd name="T10" fmla="*/ 97 w 518"/>
                <a:gd name="T11" fmla="*/ 0 h 713"/>
                <a:gd name="T12" fmla="*/ 0 w 518"/>
                <a:gd name="T13" fmla="*/ 663 h 713"/>
                <a:gd name="T14" fmla="*/ 291 w 518"/>
                <a:gd name="T15" fmla="*/ 712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 h="713">
                  <a:moveTo>
                    <a:pt x="291" y="712"/>
                  </a:moveTo>
                  <a:lnTo>
                    <a:pt x="291" y="712"/>
                  </a:lnTo>
                  <a:cubicBezTo>
                    <a:pt x="355" y="712"/>
                    <a:pt x="436" y="663"/>
                    <a:pt x="436" y="598"/>
                  </a:cubicBezTo>
                  <a:cubicBezTo>
                    <a:pt x="501" y="194"/>
                    <a:pt x="501" y="194"/>
                    <a:pt x="501" y="194"/>
                  </a:cubicBezTo>
                  <a:cubicBezTo>
                    <a:pt x="517" y="130"/>
                    <a:pt x="469" y="49"/>
                    <a:pt x="388" y="49"/>
                  </a:cubicBezTo>
                  <a:cubicBezTo>
                    <a:pt x="97" y="0"/>
                    <a:pt x="97" y="0"/>
                    <a:pt x="97" y="0"/>
                  </a:cubicBezTo>
                  <a:cubicBezTo>
                    <a:pt x="0" y="663"/>
                    <a:pt x="0" y="663"/>
                    <a:pt x="0" y="663"/>
                  </a:cubicBezTo>
                  <a:lnTo>
                    <a:pt x="291" y="712"/>
                  </a:lnTo>
                </a:path>
              </a:pathLst>
            </a:custGeom>
            <a:solidFill>
              <a:srgbClr val="F7F1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25"/>
            <p:cNvSpPr>
              <a:spLocks noChangeArrowheads="1"/>
            </p:cNvSpPr>
            <p:nvPr/>
          </p:nvSpPr>
          <p:spPr bwMode="auto">
            <a:xfrm>
              <a:off x="20581022" y="7996663"/>
              <a:ext cx="324816" cy="403633"/>
            </a:xfrm>
            <a:custGeom>
              <a:avLst/>
              <a:gdLst>
                <a:gd name="T0" fmla="*/ 0 w 599"/>
                <a:gd name="T1" fmla="*/ 646 h 744"/>
                <a:gd name="T2" fmla="*/ 501 w 599"/>
                <a:gd name="T3" fmla="*/ 743 h 744"/>
                <a:gd name="T4" fmla="*/ 598 w 599"/>
                <a:gd name="T5" fmla="*/ 80 h 744"/>
                <a:gd name="T6" fmla="*/ 96 w 599"/>
                <a:gd name="T7" fmla="*/ 0 h 744"/>
                <a:gd name="T8" fmla="*/ 0 w 599"/>
                <a:gd name="T9" fmla="*/ 646 h 744"/>
              </a:gdLst>
              <a:ahLst/>
              <a:cxnLst>
                <a:cxn ang="0">
                  <a:pos x="T0" y="T1"/>
                </a:cxn>
                <a:cxn ang="0">
                  <a:pos x="T2" y="T3"/>
                </a:cxn>
                <a:cxn ang="0">
                  <a:pos x="T4" y="T5"/>
                </a:cxn>
                <a:cxn ang="0">
                  <a:pos x="T6" y="T7"/>
                </a:cxn>
                <a:cxn ang="0">
                  <a:pos x="T8" y="T9"/>
                </a:cxn>
              </a:cxnLst>
              <a:rect l="0" t="0" r="r" b="b"/>
              <a:pathLst>
                <a:path w="599" h="744">
                  <a:moveTo>
                    <a:pt x="0" y="646"/>
                  </a:moveTo>
                  <a:lnTo>
                    <a:pt x="501" y="743"/>
                  </a:lnTo>
                  <a:lnTo>
                    <a:pt x="598" y="80"/>
                  </a:lnTo>
                  <a:lnTo>
                    <a:pt x="96" y="0"/>
                  </a:lnTo>
                  <a:lnTo>
                    <a:pt x="0" y="646"/>
                  </a:lnTo>
                </a:path>
              </a:pathLst>
            </a:custGeom>
            <a:solidFill>
              <a:srgbClr val="F1E4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26"/>
            <p:cNvSpPr>
              <a:spLocks noChangeArrowheads="1"/>
            </p:cNvSpPr>
            <p:nvPr/>
          </p:nvSpPr>
          <p:spPr bwMode="auto">
            <a:xfrm>
              <a:off x="17927561" y="7602586"/>
              <a:ext cx="2706005" cy="745167"/>
            </a:xfrm>
            <a:custGeom>
              <a:avLst/>
              <a:gdLst>
                <a:gd name="T0" fmla="*/ 33 w 4995"/>
                <a:gd name="T1" fmla="*/ 307 h 1375"/>
                <a:gd name="T2" fmla="*/ 33 w 4995"/>
                <a:gd name="T3" fmla="*/ 307 h 1375"/>
                <a:gd name="T4" fmla="*/ 210 w 4995"/>
                <a:gd name="T5" fmla="*/ 0 h 1375"/>
                <a:gd name="T6" fmla="*/ 4994 w 4995"/>
                <a:gd name="T7" fmla="*/ 728 h 1375"/>
                <a:gd name="T8" fmla="*/ 4898 w 4995"/>
                <a:gd name="T9" fmla="*/ 1374 h 1375"/>
                <a:gd name="T10" fmla="*/ 114 w 4995"/>
                <a:gd name="T11" fmla="*/ 663 h 1375"/>
                <a:gd name="T12" fmla="*/ 33 w 4995"/>
                <a:gd name="T13" fmla="*/ 307 h 1375"/>
              </a:gdLst>
              <a:ahLst/>
              <a:cxnLst>
                <a:cxn ang="0">
                  <a:pos x="T0" y="T1"/>
                </a:cxn>
                <a:cxn ang="0">
                  <a:pos x="T2" y="T3"/>
                </a:cxn>
                <a:cxn ang="0">
                  <a:pos x="T4" y="T5"/>
                </a:cxn>
                <a:cxn ang="0">
                  <a:pos x="T6" y="T7"/>
                </a:cxn>
                <a:cxn ang="0">
                  <a:pos x="T8" y="T9"/>
                </a:cxn>
                <a:cxn ang="0">
                  <a:pos x="T10" y="T11"/>
                </a:cxn>
                <a:cxn ang="0">
                  <a:pos x="T12" y="T13"/>
                </a:cxn>
              </a:cxnLst>
              <a:rect l="0" t="0" r="r" b="b"/>
              <a:pathLst>
                <a:path w="4995" h="1375">
                  <a:moveTo>
                    <a:pt x="33" y="307"/>
                  </a:moveTo>
                  <a:lnTo>
                    <a:pt x="33" y="307"/>
                  </a:lnTo>
                  <a:cubicBezTo>
                    <a:pt x="49" y="146"/>
                    <a:pt x="210" y="0"/>
                    <a:pt x="210" y="0"/>
                  </a:cubicBezTo>
                  <a:cubicBezTo>
                    <a:pt x="4994" y="728"/>
                    <a:pt x="4994" y="728"/>
                    <a:pt x="4994" y="728"/>
                  </a:cubicBezTo>
                  <a:cubicBezTo>
                    <a:pt x="4898" y="1374"/>
                    <a:pt x="4898" y="1374"/>
                    <a:pt x="4898" y="1374"/>
                  </a:cubicBezTo>
                  <a:cubicBezTo>
                    <a:pt x="114" y="663"/>
                    <a:pt x="114" y="663"/>
                    <a:pt x="114" y="663"/>
                  </a:cubicBezTo>
                  <a:cubicBezTo>
                    <a:pt x="114" y="663"/>
                    <a:pt x="0" y="453"/>
                    <a:pt x="33" y="307"/>
                  </a:cubicBezTo>
                </a:path>
              </a:pathLst>
            </a:custGeom>
            <a:solidFill>
              <a:schemeClr val="accent1"/>
            </a:solidFill>
            <a:ln>
              <a:noFill/>
            </a:ln>
            <a:effectLst/>
          </p:spPr>
          <p:txBody>
            <a:bodyPr wrap="none" anchor="ctr"/>
            <a:lstStyle/>
            <a:p>
              <a:endParaRPr lang="en-US" dirty="0"/>
            </a:p>
          </p:txBody>
        </p:sp>
        <p:sp>
          <p:nvSpPr>
            <p:cNvPr id="28" name="Freeform 27"/>
            <p:cNvSpPr>
              <a:spLocks noChangeArrowheads="1"/>
            </p:cNvSpPr>
            <p:nvPr/>
          </p:nvSpPr>
          <p:spPr bwMode="auto">
            <a:xfrm>
              <a:off x="20745819" y="8022936"/>
              <a:ext cx="105088" cy="367807"/>
            </a:xfrm>
            <a:custGeom>
              <a:avLst/>
              <a:gdLst>
                <a:gd name="T0" fmla="*/ 0 w 195"/>
                <a:gd name="T1" fmla="*/ 663 h 680"/>
                <a:gd name="T2" fmla="*/ 97 w 195"/>
                <a:gd name="T3" fmla="*/ 679 h 680"/>
                <a:gd name="T4" fmla="*/ 194 w 195"/>
                <a:gd name="T5" fmla="*/ 16 h 680"/>
                <a:gd name="T6" fmla="*/ 97 w 195"/>
                <a:gd name="T7" fmla="*/ 0 h 680"/>
                <a:gd name="T8" fmla="*/ 0 w 195"/>
                <a:gd name="T9" fmla="*/ 663 h 680"/>
              </a:gdLst>
              <a:ahLst/>
              <a:cxnLst>
                <a:cxn ang="0">
                  <a:pos x="T0" y="T1"/>
                </a:cxn>
                <a:cxn ang="0">
                  <a:pos x="T2" y="T3"/>
                </a:cxn>
                <a:cxn ang="0">
                  <a:pos x="T4" y="T5"/>
                </a:cxn>
                <a:cxn ang="0">
                  <a:pos x="T6" y="T7"/>
                </a:cxn>
                <a:cxn ang="0">
                  <a:pos x="T8" y="T9"/>
                </a:cxn>
              </a:cxnLst>
              <a:rect l="0" t="0" r="r" b="b"/>
              <a:pathLst>
                <a:path w="195" h="680">
                  <a:moveTo>
                    <a:pt x="0" y="663"/>
                  </a:moveTo>
                  <a:lnTo>
                    <a:pt x="97" y="679"/>
                  </a:lnTo>
                  <a:lnTo>
                    <a:pt x="194" y="16"/>
                  </a:lnTo>
                  <a:lnTo>
                    <a:pt x="97" y="0"/>
                  </a:lnTo>
                  <a:lnTo>
                    <a:pt x="0" y="663"/>
                  </a:lnTo>
                </a:path>
              </a:pathLst>
            </a:custGeom>
            <a:solidFill>
              <a:srgbClr val="4516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8"/>
            <p:cNvSpPr>
              <a:spLocks noChangeArrowheads="1"/>
            </p:cNvSpPr>
            <p:nvPr/>
          </p:nvSpPr>
          <p:spPr bwMode="auto">
            <a:xfrm>
              <a:off x="20633566" y="8006217"/>
              <a:ext cx="105088" cy="367807"/>
            </a:xfrm>
            <a:custGeom>
              <a:avLst/>
              <a:gdLst>
                <a:gd name="T0" fmla="*/ 0 w 195"/>
                <a:gd name="T1" fmla="*/ 662 h 680"/>
                <a:gd name="T2" fmla="*/ 98 w 195"/>
                <a:gd name="T3" fmla="*/ 679 h 680"/>
                <a:gd name="T4" fmla="*/ 194 w 195"/>
                <a:gd name="T5" fmla="*/ 16 h 680"/>
                <a:gd name="T6" fmla="*/ 98 w 195"/>
                <a:gd name="T7" fmla="*/ 0 h 680"/>
                <a:gd name="T8" fmla="*/ 0 w 195"/>
                <a:gd name="T9" fmla="*/ 662 h 680"/>
              </a:gdLst>
              <a:ahLst/>
              <a:cxnLst>
                <a:cxn ang="0">
                  <a:pos x="T0" y="T1"/>
                </a:cxn>
                <a:cxn ang="0">
                  <a:pos x="T2" y="T3"/>
                </a:cxn>
                <a:cxn ang="0">
                  <a:pos x="T4" y="T5"/>
                </a:cxn>
                <a:cxn ang="0">
                  <a:pos x="T6" y="T7"/>
                </a:cxn>
                <a:cxn ang="0">
                  <a:pos x="T8" y="T9"/>
                </a:cxn>
              </a:cxnLst>
              <a:rect l="0" t="0" r="r" b="b"/>
              <a:pathLst>
                <a:path w="195" h="680">
                  <a:moveTo>
                    <a:pt x="0" y="662"/>
                  </a:moveTo>
                  <a:lnTo>
                    <a:pt x="98" y="679"/>
                  </a:lnTo>
                  <a:lnTo>
                    <a:pt x="194" y="16"/>
                  </a:lnTo>
                  <a:lnTo>
                    <a:pt x="98" y="0"/>
                  </a:lnTo>
                  <a:lnTo>
                    <a:pt x="0" y="662"/>
                  </a:lnTo>
                </a:path>
              </a:pathLst>
            </a:custGeom>
            <a:solidFill>
              <a:srgbClr val="4516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29"/>
            <p:cNvSpPr>
              <a:spLocks noChangeArrowheads="1"/>
            </p:cNvSpPr>
            <p:nvPr/>
          </p:nvSpPr>
          <p:spPr bwMode="auto">
            <a:xfrm>
              <a:off x="18558087" y="7829479"/>
              <a:ext cx="1086700" cy="666352"/>
            </a:xfrm>
            <a:custGeom>
              <a:avLst/>
              <a:gdLst>
                <a:gd name="T0" fmla="*/ 1342 w 2006"/>
                <a:gd name="T1" fmla="*/ 372 h 1230"/>
                <a:gd name="T2" fmla="*/ 1342 w 2006"/>
                <a:gd name="T3" fmla="*/ 372 h 1230"/>
                <a:gd name="T4" fmla="*/ 404 w 2006"/>
                <a:gd name="T5" fmla="*/ 890 h 1230"/>
                <a:gd name="T6" fmla="*/ 566 w 2006"/>
                <a:gd name="T7" fmla="*/ 1132 h 1230"/>
                <a:gd name="T8" fmla="*/ 2005 w 2006"/>
                <a:gd name="T9" fmla="*/ 1229 h 1230"/>
                <a:gd name="T10" fmla="*/ 1342 w 2006"/>
                <a:gd name="T11" fmla="*/ 372 h 1230"/>
              </a:gdLst>
              <a:ahLst/>
              <a:cxnLst>
                <a:cxn ang="0">
                  <a:pos x="T0" y="T1"/>
                </a:cxn>
                <a:cxn ang="0">
                  <a:pos x="T2" y="T3"/>
                </a:cxn>
                <a:cxn ang="0">
                  <a:pos x="T4" y="T5"/>
                </a:cxn>
                <a:cxn ang="0">
                  <a:pos x="T6" y="T7"/>
                </a:cxn>
                <a:cxn ang="0">
                  <a:pos x="T8" y="T9"/>
                </a:cxn>
                <a:cxn ang="0">
                  <a:pos x="T10" y="T11"/>
                </a:cxn>
              </a:cxnLst>
              <a:rect l="0" t="0" r="r" b="b"/>
              <a:pathLst>
                <a:path w="2006" h="1230">
                  <a:moveTo>
                    <a:pt x="1342" y="372"/>
                  </a:moveTo>
                  <a:lnTo>
                    <a:pt x="1342" y="372"/>
                  </a:lnTo>
                  <a:cubicBezTo>
                    <a:pt x="1068" y="0"/>
                    <a:pt x="0" y="324"/>
                    <a:pt x="404" y="890"/>
                  </a:cubicBezTo>
                  <a:cubicBezTo>
                    <a:pt x="453" y="954"/>
                    <a:pt x="502" y="1035"/>
                    <a:pt x="566" y="1132"/>
                  </a:cubicBezTo>
                  <a:cubicBezTo>
                    <a:pt x="2005" y="1229"/>
                    <a:pt x="2005" y="1229"/>
                    <a:pt x="2005" y="1229"/>
                  </a:cubicBezTo>
                  <a:cubicBezTo>
                    <a:pt x="1682" y="857"/>
                    <a:pt x="1439" y="502"/>
                    <a:pt x="1342" y="372"/>
                  </a:cubicBezTo>
                </a:path>
              </a:pathLst>
            </a:custGeom>
            <a:solidFill>
              <a:srgbClr val="FFAF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30"/>
            <p:cNvSpPr>
              <a:spLocks noChangeArrowheads="1"/>
            </p:cNvSpPr>
            <p:nvPr/>
          </p:nvSpPr>
          <p:spPr bwMode="auto">
            <a:xfrm>
              <a:off x="20466381" y="9721055"/>
              <a:ext cx="4552203" cy="5560089"/>
            </a:xfrm>
            <a:custGeom>
              <a:avLst/>
              <a:gdLst>
                <a:gd name="T0" fmla="*/ 2877 w 8406"/>
                <a:gd name="T1" fmla="*/ 0 h 10266"/>
                <a:gd name="T2" fmla="*/ 0 w 8406"/>
                <a:gd name="T3" fmla="*/ 2684 h 10266"/>
                <a:gd name="T4" fmla="*/ 6854 w 8406"/>
                <a:gd name="T5" fmla="*/ 10265 h 10266"/>
                <a:gd name="T6" fmla="*/ 8405 w 8406"/>
                <a:gd name="T7" fmla="*/ 4704 h 10266"/>
                <a:gd name="T8" fmla="*/ 2877 w 8406"/>
                <a:gd name="T9" fmla="*/ 0 h 10266"/>
              </a:gdLst>
              <a:ahLst/>
              <a:cxnLst>
                <a:cxn ang="0">
                  <a:pos x="T0" y="T1"/>
                </a:cxn>
                <a:cxn ang="0">
                  <a:pos x="T2" y="T3"/>
                </a:cxn>
                <a:cxn ang="0">
                  <a:pos x="T4" y="T5"/>
                </a:cxn>
                <a:cxn ang="0">
                  <a:pos x="T6" y="T7"/>
                </a:cxn>
                <a:cxn ang="0">
                  <a:pos x="T8" y="T9"/>
                </a:cxn>
              </a:cxnLst>
              <a:rect l="0" t="0" r="r" b="b"/>
              <a:pathLst>
                <a:path w="8406" h="10266">
                  <a:moveTo>
                    <a:pt x="2877" y="0"/>
                  </a:moveTo>
                  <a:lnTo>
                    <a:pt x="0" y="2684"/>
                  </a:lnTo>
                  <a:lnTo>
                    <a:pt x="6854" y="10265"/>
                  </a:lnTo>
                  <a:lnTo>
                    <a:pt x="8405" y="4704"/>
                  </a:lnTo>
                  <a:lnTo>
                    <a:pt x="2877" y="0"/>
                  </a:lnTo>
                </a:path>
              </a:pathLst>
            </a:custGeom>
            <a:solidFill>
              <a:schemeClr val="accent1"/>
            </a:solidFill>
            <a:ln>
              <a:noFill/>
            </a:ln>
            <a:effectLst/>
          </p:spPr>
          <p:txBody>
            <a:bodyPr wrap="none" anchor="ctr"/>
            <a:lstStyle/>
            <a:p>
              <a:endParaRPr lang="en-US" dirty="0"/>
            </a:p>
          </p:txBody>
        </p:sp>
      </p:grpSp>
      <p:grpSp>
        <p:nvGrpSpPr>
          <p:cNvPr id="33" name="Group 32"/>
          <p:cNvGrpSpPr/>
          <p:nvPr/>
        </p:nvGrpSpPr>
        <p:grpSpPr>
          <a:xfrm>
            <a:off x="2241226" y="4699323"/>
            <a:ext cx="3734210" cy="1581908"/>
            <a:chOff x="2880412" y="4699322"/>
            <a:chExt cx="3734210" cy="1581908"/>
          </a:xfrm>
        </p:grpSpPr>
        <p:sp>
          <p:nvSpPr>
            <p:cNvPr id="35" name="Shape 2127"/>
            <p:cNvSpPr/>
            <p:nvPr/>
          </p:nvSpPr>
          <p:spPr>
            <a:xfrm>
              <a:off x="2880412" y="4699322"/>
              <a:ext cx="3734210" cy="15819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36" name="TextBox 35"/>
            <p:cNvSpPr txBox="1"/>
            <p:nvPr/>
          </p:nvSpPr>
          <p:spPr>
            <a:xfrm>
              <a:off x="2990108" y="5143773"/>
              <a:ext cx="3472960" cy="584775"/>
            </a:xfrm>
            <a:prstGeom prst="rect">
              <a:avLst/>
            </a:prstGeom>
            <a:noFill/>
          </p:spPr>
          <p:txBody>
            <a:bodyPr wrap="square" rtlCol="0">
              <a:spAutoFit/>
            </a:bodyPr>
            <a:lstStyle/>
            <a:p>
              <a:pPr algn="ctr"/>
              <a:r>
                <a:rPr lang="ro-RO" sz="3200" b="1" dirty="0" smtClean="0">
                  <a:latin typeface="+mj-lt"/>
                </a:rPr>
                <a:t>SCOPE</a:t>
              </a:r>
              <a:endParaRPr lang="en-US" sz="3200" b="1" dirty="0">
                <a:latin typeface="+mj-lt"/>
              </a:endParaRPr>
            </a:p>
          </p:txBody>
        </p:sp>
      </p:grpSp>
      <p:grpSp>
        <p:nvGrpSpPr>
          <p:cNvPr id="43" name="Group 42"/>
          <p:cNvGrpSpPr/>
          <p:nvPr/>
        </p:nvGrpSpPr>
        <p:grpSpPr>
          <a:xfrm>
            <a:off x="2234523" y="7341710"/>
            <a:ext cx="3734210" cy="1581908"/>
            <a:chOff x="2880412" y="7480779"/>
            <a:chExt cx="3734210" cy="1581908"/>
          </a:xfrm>
        </p:grpSpPr>
        <p:sp>
          <p:nvSpPr>
            <p:cNvPr id="45" name="Shape 2127"/>
            <p:cNvSpPr/>
            <p:nvPr/>
          </p:nvSpPr>
          <p:spPr>
            <a:xfrm>
              <a:off x="2880412" y="7480779"/>
              <a:ext cx="3734210" cy="1581908"/>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46" name="TextBox 45"/>
            <p:cNvSpPr txBox="1"/>
            <p:nvPr/>
          </p:nvSpPr>
          <p:spPr>
            <a:xfrm>
              <a:off x="3334048" y="7983028"/>
              <a:ext cx="2826938" cy="584775"/>
            </a:xfrm>
            <a:prstGeom prst="rect">
              <a:avLst/>
            </a:prstGeom>
            <a:noFill/>
          </p:spPr>
          <p:txBody>
            <a:bodyPr wrap="square" rtlCol="0">
              <a:spAutoFit/>
            </a:bodyPr>
            <a:lstStyle/>
            <a:p>
              <a:pPr algn="ctr"/>
              <a:r>
                <a:rPr lang="ro-RO" sz="3200" b="1" dirty="0" smtClean="0">
                  <a:latin typeface="+mj-lt"/>
                </a:rPr>
                <a:t>PRINCIPLES</a:t>
              </a:r>
              <a:endParaRPr lang="en-US" sz="3200" b="1" dirty="0">
                <a:latin typeface="+mj-lt"/>
              </a:endParaRPr>
            </a:p>
          </p:txBody>
        </p:sp>
      </p:grpSp>
      <p:grpSp>
        <p:nvGrpSpPr>
          <p:cNvPr id="53" name="Group 52"/>
          <p:cNvGrpSpPr/>
          <p:nvPr/>
        </p:nvGrpSpPr>
        <p:grpSpPr>
          <a:xfrm>
            <a:off x="8268739" y="7300815"/>
            <a:ext cx="3734210" cy="1581908"/>
            <a:chOff x="2880412" y="10262236"/>
            <a:chExt cx="3734210" cy="1581908"/>
          </a:xfrm>
        </p:grpSpPr>
        <p:sp>
          <p:nvSpPr>
            <p:cNvPr id="55" name="Shape 2127"/>
            <p:cNvSpPr/>
            <p:nvPr/>
          </p:nvSpPr>
          <p:spPr>
            <a:xfrm>
              <a:off x="2880412" y="10262236"/>
              <a:ext cx="3734210" cy="1581908"/>
            </a:xfrm>
            <a:prstGeom prst="roundRect">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56" name="TextBox 55"/>
            <p:cNvSpPr txBox="1"/>
            <p:nvPr/>
          </p:nvSpPr>
          <p:spPr>
            <a:xfrm>
              <a:off x="3334048" y="10706687"/>
              <a:ext cx="2826938" cy="584775"/>
            </a:xfrm>
            <a:prstGeom prst="rect">
              <a:avLst/>
            </a:prstGeom>
            <a:noFill/>
          </p:spPr>
          <p:txBody>
            <a:bodyPr wrap="square" rtlCol="0">
              <a:spAutoFit/>
            </a:bodyPr>
            <a:lstStyle/>
            <a:p>
              <a:pPr algn="ctr"/>
              <a:r>
                <a:rPr lang="ro-RO" sz="3200" b="1" dirty="0" smtClean="0">
                  <a:latin typeface="+mj-lt"/>
                </a:rPr>
                <a:t>CONCLU</a:t>
              </a:r>
              <a:r>
                <a:rPr lang="en-US" sz="3200" b="1" dirty="0" smtClean="0">
                  <a:latin typeface="+mj-lt"/>
                </a:rPr>
                <a:t>SIONS</a:t>
              </a:r>
              <a:endParaRPr lang="en-US" sz="3200" b="1" dirty="0">
                <a:latin typeface="+mj-lt"/>
              </a:endParaRPr>
            </a:p>
          </p:txBody>
        </p:sp>
      </p:grpSp>
      <p:grpSp>
        <p:nvGrpSpPr>
          <p:cNvPr id="41" name="Group 40"/>
          <p:cNvGrpSpPr/>
          <p:nvPr/>
        </p:nvGrpSpPr>
        <p:grpSpPr>
          <a:xfrm>
            <a:off x="2241226" y="10054894"/>
            <a:ext cx="3734210" cy="1581908"/>
            <a:chOff x="2880412" y="7480779"/>
            <a:chExt cx="3734210" cy="1581908"/>
          </a:xfrm>
        </p:grpSpPr>
        <p:sp>
          <p:nvSpPr>
            <p:cNvPr id="42" name="Shape 2127"/>
            <p:cNvSpPr/>
            <p:nvPr/>
          </p:nvSpPr>
          <p:spPr>
            <a:xfrm>
              <a:off x="2880412" y="7480779"/>
              <a:ext cx="3734210" cy="1581908"/>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endParaRPr sz="3200" dirty="0">
                <a:latin typeface="+mj-lt"/>
              </a:endParaRPr>
            </a:p>
          </p:txBody>
        </p:sp>
        <p:sp>
          <p:nvSpPr>
            <p:cNvPr id="44" name="TextBox 43"/>
            <p:cNvSpPr txBox="1"/>
            <p:nvPr/>
          </p:nvSpPr>
          <p:spPr>
            <a:xfrm>
              <a:off x="2990108" y="7787240"/>
              <a:ext cx="3472960" cy="1077218"/>
            </a:xfrm>
            <a:prstGeom prst="rect">
              <a:avLst/>
            </a:prstGeom>
            <a:noFill/>
          </p:spPr>
          <p:txBody>
            <a:bodyPr wrap="square" rtlCol="0">
              <a:spAutoFit/>
            </a:bodyPr>
            <a:lstStyle/>
            <a:p>
              <a:pPr algn="ctr"/>
              <a:r>
                <a:rPr lang="ro-RO" sz="3200" b="1" dirty="0" smtClean="0">
                  <a:latin typeface="+mj-lt"/>
                </a:rPr>
                <a:t>CONTROLLERS</a:t>
              </a:r>
              <a:r>
                <a:rPr lang="en-US" sz="3200" b="1" dirty="0" smtClean="0">
                  <a:latin typeface="+mj-lt"/>
                </a:rPr>
                <a:t>’S OBLIGATIONS</a:t>
              </a:r>
              <a:endParaRPr lang="en-US" sz="3200" b="1" dirty="0">
                <a:latin typeface="+mj-lt"/>
              </a:endParaRPr>
            </a:p>
          </p:txBody>
        </p:sp>
      </p:grpSp>
      <p:sp>
        <p:nvSpPr>
          <p:cNvPr id="47" name="Title 1"/>
          <p:cNvSpPr txBox="1">
            <a:spLocks/>
          </p:cNvSpPr>
          <p:nvPr/>
        </p:nvSpPr>
        <p:spPr>
          <a:xfrm>
            <a:off x="2234523" y="872547"/>
            <a:ext cx="19979091"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4800" dirty="0" smtClean="0">
                <a:solidFill>
                  <a:srgbClr val="C00000"/>
                </a:solidFill>
              </a:rPr>
              <a:t>SUMMARY</a:t>
            </a:r>
            <a:endParaRPr lang="en-US" sz="4800" dirty="0">
              <a:solidFill>
                <a:srgbClr val="C00000"/>
              </a:solidFill>
            </a:endParaRPr>
          </a:p>
        </p:txBody>
      </p:sp>
      <p:sp>
        <p:nvSpPr>
          <p:cNvPr id="48" name="Rectangle 47"/>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882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3</a:t>
            </a:fld>
            <a:endParaRPr lang="en-US" dirty="0"/>
          </a:p>
        </p:txBody>
      </p:sp>
      <p:sp>
        <p:nvSpPr>
          <p:cNvPr id="4" name="Line 4"/>
          <p:cNvSpPr>
            <a:spLocks noChangeShapeType="1"/>
          </p:cNvSpPr>
          <p:nvPr/>
        </p:nvSpPr>
        <p:spPr bwMode="auto">
          <a:xfrm rot="10800000" flipH="1">
            <a:off x="2448818" y="4406706"/>
            <a:ext cx="5333504" cy="3838075"/>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5" name="Line 5"/>
          <p:cNvSpPr>
            <a:spLocks noChangeShapeType="1"/>
          </p:cNvSpPr>
          <p:nvPr/>
        </p:nvSpPr>
        <p:spPr bwMode="auto">
          <a:xfrm rot="10800000" flipH="1">
            <a:off x="2432961" y="6744783"/>
            <a:ext cx="6153921" cy="1492056"/>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6" name="Line 6"/>
          <p:cNvSpPr>
            <a:spLocks noChangeShapeType="1"/>
          </p:cNvSpPr>
          <p:nvPr/>
        </p:nvSpPr>
        <p:spPr bwMode="auto">
          <a:xfrm>
            <a:off x="2428186" y="8333665"/>
            <a:ext cx="6160268" cy="809520"/>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7" name="Line 7"/>
          <p:cNvSpPr>
            <a:spLocks noChangeShapeType="1"/>
          </p:cNvSpPr>
          <p:nvPr/>
        </p:nvSpPr>
        <p:spPr bwMode="auto">
          <a:xfrm>
            <a:off x="2445645" y="8325738"/>
            <a:ext cx="5327155" cy="3199983"/>
          </a:xfrm>
          <a:prstGeom prst="line">
            <a:avLst/>
          </a:prstGeom>
          <a:noFill/>
          <a:ln w="38100" cmpd="sng">
            <a:solidFill>
              <a:srgbClr val="1C651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8" name="Oval 7"/>
          <p:cNvSpPr>
            <a:spLocks/>
          </p:cNvSpPr>
          <p:nvPr/>
        </p:nvSpPr>
        <p:spPr bwMode="auto">
          <a:xfrm>
            <a:off x="1068836" y="5525512"/>
            <a:ext cx="4795936" cy="4825356"/>
          </a:xfrm>
          <a:prstGeom prst="ellipse">
            <a:avLst/>
          </a:prstGeom>
          <a:solidFill>
            <a:schemeClr val="accent4">
              <a:lumMod val="7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4000" b="1" dirty="0" smtClean="0">
                <a:solidFill>
                  <a:schemeClr val="bg1"/>
                </a:solidFill>
                <a:latin typeface="linea-basic-10" charset="0"/>
                <a:ea typeface="linea-basic-10" charset="0"/>
                <a:cs typeface="linea-basic-10" charset="0"/>
              </a:rPr>
              <a:t>EXCEPT</a:t>
            </a:r>
            <a:endParaRPr lang="en-US" sz="4000" b="1" dirty="0">
              <a:solidFill>
                <a:schemeClr val="bg1"/>
              </a:solidFill>
              <a:latin typeface="linea-basic-10" charset="0"/>
              <a:ea typeface="linea-basic-10" charset="0"/>
              <a:cs typeface="linea-basic-10" charset="0"/>
            </a:endParaRPr>
          </a:p>
        </p:txBody>
      </p:sp>
      <p:sp>
        <p:nvSpPr>
          <p:cNvPr id="9" name="Oval 8"/>
          <p:cNvSpPr>
            <a:spLocks/>
          </p:cNvSpPr>
          <p:nvPr/>
        </p:nvSpPr>
        <p:spPr bwMode="auto">
          <a:xfrm>
            <a:off x="7804547" y="5905116"/>
            <a:ext cx="1583712"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smtClean="0">
                <a:solidFill>
                  <a:schemeClr val="bg1"/>
                </a:solidFill>
                <a:latin typeface="linea-basic-10" charset="0"/>
                <a:ea typeface="linea-basic-10" charset="0"/>
                <a:cs typeface="linea-basic-10" charset="0"/>
              </a:rPr>
              <a:t>B</a:t>
            </a:r>
            <a:endParaRPr lang="en-US" sz="8000" dirty="0">
              <a:solidFill>
                <a:schemeClr val="bg1"/>
              </a:solidFill>
              <a:latin typeface="linea-basic-10" charset="0"/>
              <a:ea typeface="linea-basic-10" charset="0"/>
              <a:cs typeface="linea-basic-10" charset="0"/>
            </a:endParaRPr>
          </a:p>
        </p:txBody>
      </p:sp>
      <p:sp>
        <p:nvSpPr>
          <p:cNvPr id="10" name="Oval 9"/>
          <p:cNvSpPr>
            <a:spLocks/>
          </p:cNvSpPr>
          <p:nvPr/>
        </p:nvSpPr>
        <p:spPr bwMode="auto">
          <a:xfrm>
            <a:off x="7003171" y="3560425"/>
            <a:ext cx="1583712" cy="1583046"/>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smtClean="0">
                <a:solidFill>
                  <a:schemeClr val="bg1"/>
                </a:solidFill>
                <a:latin typeface="linea-basic-10" charset="0"/>
                <a:ea typeface="linea-basic-10" charset="0"/>
                <a:cs typeface="linea-basic-10" charset="0"/>
              </a:rPr>
              <a:t>A</a:t>
            </a:r>
            <a:endParaRPr lang="en-US" sz="8000" dirty="0">
              <a:solidFill>
                <a:schemeClr val="bg1"/>
              </a:solidFill>
              <a:latin typeface="linea-basic-10" charset="0"/>
              <a:ea typeface="linea-basic-10" charset="0"/>
              <a:cs typeface="linea-basic-10" charset="0"/>
            </a:endParaRPr>
          </a:p>
        </p:txBody>
      </p:sp>
      <p:sp>
        <p:nvSpPr>
          <p:cNvPr id="11" name="Oval 10"/>
          <p:cNvSpPr>
            <a:spLocks/>
          </p:cNvSpPr>
          <p:nvPr/>
        </p:nvSpPr>
        <p:spPr bwMode="auto">
          <a:xfrm>
            <a:off x="7804547" y="8400342"/>
            <a:ext cx="1583712"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a:solidFill>
                  <a:schemeClr val="bg1"/>
                </a:solidFill>
                <a:latin typeface="linea-basic-10" charset="0"/>
                <a:ea typeface="linea-basic-10" charset="0"/>
                <a:cs typeface="linea-basic-10" charset="0"/>
              </a:rPr>
              <a:t>C</a:t>
            </a:r>
            <a:endParaRPr lang="en-US" sz="8000" dirty="0">
              <a:solidFill>
                <a:schemeClr val="bg1"/>
              </a:solidFill>
              <a:latin typeface="linea-basic-10" charset="0"/>
              <a:ea typeface="linea-basic-10" charset="0"/>
              <a:cs typeface="linea-basic-10" charset="0"/>
            </a:endParaRPr>
          </a:p>
        </p:txBody>
      </p:sp>
      <p:sp>
        <p:nvSpPr>
          <p:cNvPr id="12" name="Oval 11"/>
          <p:cNvSpPr>
            <a:spLocks/>
          </p:cNvSpPr>
          <p:nvPr/>
        </p:nvSpPr>
        <p:spPr bwMode="auto">
          <a:xfrm>
            <a:off x="7006089" y="10776518"/>
            <a:ext cx="1582636" cy="1584124"/>
          </a:xfrm>
          <a:prstGeom prst="ellipse">
            <a:avLst/>
          </a:prstGeom>
          <a:solidFill>
            <a:schemeClr val="accent1"/>
          </a:solidFill>
          <a:ln w="381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r>
              <a:rPr lang="ro-RO" sz="8000" dirty="0">
                <a:solidFill>
                  <a:schemeClr val="bg1"/>
                </a:solidFill>
                <a:latin typeface="linea-basic-10" charset="0"/>
                <a:ea typeface="linea-basic-10" charset="0"/>
                <a:cs typeface="linea-basic-10" charset="0"/>
              </a:rPr>
              <a:t>D</a:t>
            </a:r>
            <a:endParaRPr lang="en-US" sz="8000" dirty="0">
              <a:solidFill>
                <a:schemeClr val="bg1"/>
              </a:solidFill>
              <a:latin typeface="linea-basic-10" charset="0"/>
              <a:ea typeface="linea-basic-10" charset="0"/>
              <a:cs typeface="linea-basic-10" charset="0"/>
            </a:endParaRPr>
          </a:p>
        </p:txBody>
      </p:sp>
      <p:grpSp>
        <p:nvGrpSpPr>
          <p:cNvPr id="16" name="Group 15"/>
          <p:cNvGrpSpPr/>
          <p:nvPr/>
        </p:nvGrpSpPr>
        <p:grpSpPr>
          <a:xfrm>
            <a:off x="12537858" y="3628672"/>
            <a:ext cx="11224013" cy="1446550"/>
            <a:chOff x="12537858" y="3442216"/>
            <a:chExt cx="11224013" cy="1446550"/>
          </a:xfrm>
        </p:grpSpPr>
        <p:sp>
          <p:nvSpPr>
            <p:cNvPr id="14" name="TextBox 13"/>
            <p:cNvSpPr txBox="1"/>
            <p:nvPr/>
          </p:nvSpPr>
          <p:spPr>
            <a:xfrm>
              <a:off x="14133718" y="3805360"/>
              <a:ext cx="9628153" cy="646331"/>
            </a:xfrm>
            <a:prstGeom prst="rect">
              <a:avLst/>
            </a:prstGeom>
            <a:noFill/>
          </p:spPr>
          <p:txBody>
            <a:bodyPr wrap="square" rtlCol="0">
              <a:spAutoFit/>
            </a:bodyPr>
            <a:lstStyle/>
            <a:p>
              <a:r>
                <a:rPr lang="ro-RO" dirty="0" smtClean="0">
                  <a:latin typeface="+mj-lt"/>
                </a:rPr>
                <a:t>ACTIVIT</a:t>
              </a:r>
              <a:r>
                <a:rPr lang="en-US" dirty="0" smtClean="0">
                  <a:latin typeface="+mj-lt"/>
                </a:rPr>
                <a:t>IES WHICH FALL OUTSIDE THE SCOPE OF UNION LAW</a:t>
              </a:r>
              <a:endParaRPr lang="en-US" sz="2000" dirty="0"/>
            </a:p>
          </p:txBody>
        </p:sp>
        <p:sp>
          <p:nvSpPr>
            <p:cNvPr id="15" name="TextBox 14"/>
            <p:cNvSpPr txBox="1"/>
            <p:nvPr/>
          </p:nvSpPr>
          <p:spPr>
            <a:xfrm>
              <a:off x="12537858" y="3442216"/>
              <a:ext cx="1447800" cy="1446550"/>
            </a:xfrm>
            <a:prstGeom prst="rect">
              <a:avLst/>
            </a:prstGeom>
            <a:noFill/>
          </p:spPr>
          <p:txBody>
            <a:bodyPr wrap="square" rtlCol="0" anchor="ctr">
              <a:spAutoFit/>
            </a:bodyPr>
            <a:lstStyle/>
            <a:p>
              <a:r>
                <a:rPr lang="ro-RO" sz="8800" dirty="0" smtClean="0">
                  <a:solidFill>
                    <a:schemeClr val="accent1"/>
                  </a:solidFill>
                  <a:latin typeface="linea-basic-10" charset="0"/>
                  <a:ea typeface="linea-basic-10" charset="0"/>
                  <a:cs typeface="linea-basic-10" charset="0"/>
                </a:rPr>
                <a:t>A</a:t>
              </a:r>
              <a:endParaRPr lang="en-US" sz="8800" dirty="0">
                <a:solidFill>
                  <a:schemeClr val="accent1"/>
                </a:solidFill>
                <a:latin typeface="linea-basic-10" charset="0"/>
                <a:ea typeface="linea-basic-10" charset="0"/>
                <a:cs typeface="linea-basic-10" charset="0"/>
              </a:endParaRPr>
            </a:p>
          </p:txBody>
        </p:sp>
      </p:grpSp>
      <p:grpSp>
        <p:nvGrpSpPr>
          <p:cNvPr id="17" name="Group 16"/>
          <p:cNvGrpSpPr/>
          <p:nvPr/>
        </p:nvGrpSpPr>
        <p:grpSpPr>
          <a:xfrm>
            <a:off x="12537858" y="5680273"/>
            <a:ext cx="11475009" cy="1446550"/>
            <a:chOff x="12537858" y="3442216"/>
            <a:chExt cx="11475009" cy="1446550"/>
          </a:xfrm>
        </p:grpSpPr>
        <p:sp>
          <p:nvSpPr>
            <p:cNvPr id="18" name="TextBox 17"/>
            <p:cNvSpPr txBox="1"/>
            <p:nvPr/>
          </p:nvSpPr>
          <p:spPr>
            <a:xfrm>
              <a:off x="14181514" y="3812789"/>
              <a:ext cx="9831353" cy="646331"/>
            </a:xfrm>
            <a:prstGeom prst="rect">
              <a:avLst/>
            </a:prstGeom>
            <a:noFill/>
          </p:spPr>
          <p:txBody>
            <a:bodyPr wrap="square" rtlCol="0">
              <a:spAutoFit/>
            </a:bodyPr>
            <a:lstStyle/>
            <a:p>
              <a:r>
                <a:rPr lang="ro-RO" dirty="0" smtClean="0">
                  <a:latin typeface="+mj-lt"/>
                </a:rPr>
                <a:t>MEMB</a:t>
              </a:r>
              <a:r>
                <a:rPr lang="en-US" dirty="0" smtClean="0">
                  <a:latin typeface="+mj-lt"/>
                </a:rPr>
                <a:t>E</a:t>
              </a:r>
              <a:r>
                <a:rPr lang="ro-RO" dirty="0" smtClean="0">
                  <a:latin typeface="+mj-lt"/>
                </a:rPr>
                <a:t>R</a:t>
              </a:r>
              <a:r>
                <a:rPr lang="en-US" dirty="0" smtClean="0">
                  <a:latin typeface="+mj-lt"/>
                </a:rPr>
                <a:t> STATES’ ACTIVITIES</a:t>
              </a:r>
              <a:r>
                <a:rPr lang="en-US" sz="2000" dirty="0" smtClean="0"/>
                <a:t>.</a:t>
              </a:r>
              <a:endParaRPr lang="en-US" sz="2000" dirty="0"/>
            </a:p>
          </p:txBody>
        </p:sp>
        <p:sp>
          <p:nvSpPr>
            <p:cNvPr id="19" name="TextBox 18"/>
            <p:cNvSpPr txBox="1"/>
            <p:nvPr/>
          </p:nvSpPr>
          <p:spPr>
            <a:xfrm>
              <a:off x="12537858" y="3442216"/>
              <a:ext cx="1447800" cy="1446550"/>
            </a:xfrm>
            <a:prstGeom prst="rect">
              <a:avLst/>
            </a:prstGeom>
            <a:noFill/>
          </p:spPr>
          <p:txBody>
            <a:bodyPr wrap="square" rtlCol="0" anchor="ctr">
              <a:spAutoFit/>
            </a:bodyPr>
            <a:lstStyle/>
            <a:p>
              <a:r>
                <a:rPr lang="ro-RO" sz="8800" dirty="0">
                  <a:solidFill>
                    <a:schemeClr val="accent1"/>
                  </a:solidFill>
                  <a:latin typeface="linea-basic-10" charset="0"/>
                  <a:ea typeface="linea-basic-10" charset="0"/>
                  <a:cs typeface="linea-basic-10" charset="0"/>
                </a:rPr>
                <a:t>B</a:t>
              </a:r>
              <a:endParaRPr lang="en-US" sz="8800" dirty="0">
                <a:solidFill>
                  <a:schemeClr val="accent1"/>
                </a:solidFill>
                <a:latin typeface="linea-basic-10" charset="0"/>
                <a:ea typeface="linea-basic-10" charset="0"/>
                <a:cs typeface="linea-basic-10" charset="0"/>
              </a:endParaRPr>
            </a:p>
          </p:txBody>
        </p:sp>
      </p:grpSp>
      <p:grpSp>
        <p:nvGrpSpPr>
          <p:cNvPr id="20" name="Group 19"/>
          <p:cNvGrpSpPr/>
          <p:nvPr/>
        </p:nvGrpSpPr>
        <p:grpSpPr>
          <a:xfrm>
            <a:off x="12478744" y="7602463"/>
            <a:ext cx="11534122" cy="1446550"/>
            <a:chOff x="12537858" y="3442216"/>
            <a:chExt cx="11534122" cy="1446550"/>
          </a:xfrm>
        </p:grpSpPr>
        <p:sp>
          <p:nvSpPr>
            <p:cNvPr id="21" name="TextBox 20"/>
            <p:cNvSpPr txBox="1"/>
            <p:nvPr/>
          </p:nvSpPr>
          <p:spPr>
            <a:xfrm>
              <a:off x="14240627" y="3777943"/>
              <a:ext cx="9831353" cy="646331"/>
            </a:xfrm>
            <a:prstGeom prst="rect">
              <a:avLst/>
            </a:prstGeom>
            <a:noFill/>
          </p:spPr>
          <p:txBody>
            <a:bodyPr wrap="square" rtlCol="0">
              <a:spAutoFit/>
            </a:bodyPr>
            <a:lstStyle/>
            <a:p>
              <a:r>
                <a:rPr lang="en-US" dirty="0" smtClean="0">
                  <a:latin typeface="+mj-lt"/>
                </a:rPr>
                <a:t>PURE PERSONAL AND HOUSEHOLD </a:t>
              </a:r>
              <a:r>
                <a:rPr lang="ro-RO" dirty="0" smtClean="0">
                  <a:latin typeface="+mj-lt"/>
                </a:rPr>
                <a:t>ACTIVIT</a:t>
              </a:r>
              <a:r>
                <a:rPr lang="en-US" dirty="0" smtClean="0">
                  <a:latin typeface="+mj-lt"/>
                </a:rPr>
                <a:t>IES OF A NATURAL PERSON</a:t>
              </a:r>
              <a:endParaRPr lang="en-US" sz="2000" dirty="0"/>
            </a:p>
          </p:txBody>
        </p:sp>
        <p:sp>
          <p:nvSpPr>
            <p:cNvPr id="22" name="TextBox 21"/>
            <p:cNvSpPr txBox="1"/>
            <p:nvPr/>
          </p:nvSpPr>
          <p:spPr>
            <a:xfrm>
              <a:off x="12537858" y="3442216"/>
              <a:ext cx="1447800" cy="1446550"/>
            </a:xfrm>
            <a:prstGeom prst="rect">
              <a:avLst/>
            </a:prstGeom>
            <a:noFill/>
          </p:spPr>
          <p:txBody>
            <a:bodyPr wrap="square" rtlCol="0" anchor="ctr">
              <a:spAutoFit/>
            </a:bodyPr>
            <a:lstStyle/>
            <a:p>
              <a:r>
                <a:rPr lang="ro-RO" sz="8800" dirty="0">
                  <a:solidFill>
                    <a:schemeClr val="accent1"/>
                  </a:solidFill>
                  <a:latin typeface="linea-basic-10" charset="0"/>
                  <a:ea typeface="linea-basic-10" charset="0"/>
                  <a:cs typeface="linea-basic-10" charset="0"/>
                </a:rPr>
                <a:t>C</a:t>
              </a:r>
              <a:endParaRPr lang="en-US" sz="8800" dirty="0">
                <a:solidFill>
                  <a:schemeClr val="accent1"/>
                </a:solidFill>
                <a:latin typeface="linea-basic-10" charset="0"/>
                <a:ea typeface="linea-basic-10" charset="0"/>
                <a:cs typeface="linea-basic-10" charset="0"/>
              </a:endParaRPr>
            </a:p>
          </p:txBody>
        </p:sp>
      </p:grpSp>
      <p:grpSp>
        <p:nvGrpSpPr>
          <p:cNvPr id="23" name="Group 22"/>
          <p:cNvGrpSpPr/>
          <p:nvPr/>
        </p:nvGrpSpPr>
        <p:grpSpPr>
          <a:xfrm>
            <a:off x="12537858" y="9934948"/>
            <a:ext cx="11176218" cy="3072913"/>
            <a:chOff x="12537858" y="3442216"/>
            <a:chExt cx="11176218" cy="3072913"/>
          </a:xfrm>
        </p:grpSpPr>
        <p:sp>
          <p:nvSpPr>
            <p:cNvPr id="24" name="TextBox 23"/>
            <p:cNvSpPr txBox="1"/>
            <p:nvPr/>
          </p:nvSpPr>
          <p:spPr>
            <a:xfrm>
              <a:off x="14181514" y="3652807"/>
              <a:ext cx="9532562" cy="2862322"/>
            </a:xfrm>
            <a:prstGeom prst="rect">
              <a:avLst/>
            </a:prstGeom>
            <a:noFill/>
          </p:spPr>
          <p:txBody>
            <a:bodyPr wrap="square" rtlCol="0">
              <a:spAutoFit/>
            </a:bodyPr>
            <a:lstStyle/>
            <a:p>
              <a:r>
                <a:rPr lang="en-US" cap="all" dirty="0" smtClean="0">
                  <a:latin typeface="+mj-lt"/>
                </a:rPr>
                <a:t>Activities PERFORMED BY COMPETENT AUTHORITIES FOR THE PURPOSES OF PREVENTION, INVESTIGATION, DETENCTION OR PROSECUTION OF CRIMINAL OFFENCES OR THE EXECUTION OF CRIMINAL PENALTIES, INCLUDING THE SAFEGUARDING AGAINST AND THE PREVENTION OF THREATS TO PUBLIC SECURITY</a:t>
              </a:r>
              <a:endParaRPr lang="en-US" sz="2000" dirty="0"/>
            </a:p>
          </p:txBody>
        </p:sp>
        <p:sp>
          <p:nvSpPr>
            <p:cNvPr id="25" name="TextBox 24"/>
            <p:cNvSpPr txBox="1"/>
            <p:nvPr/>
          </p:nvSpPr>
          <p:spPr>
            <a:xfrm>
              <a:off x="12537858" y="3442216"/>
              <a:ext cx="1447800" cy="1446550"/>
            </a:xfrm>
            <a:prstGeom prst="rect">
              <a:avLst/>
            </a:prstGeom>
            <a:noFill/>
          </p:spPr>
          <p:txBody>
            <a:bodyPr wrap="square" rtlCol="0" anchor="ctr">
              <a:spAutoFit/>
            </a:bodyPr>
            <a:lstStyle/>
            <a:p>
              <a:r>
                <a:rPr lang="ro-RO" sz="8800" dirty="0" smtClean="0">
                  <a:solidFill>
                    <a:schemeClr val="accent1"/>
                  </a:solidFill>
                  <a:latin typeface="linea-basic-10" charset="0"/>
                  <a:ea typeface="linea-basic-10" charset="0"/>
                  <a:cs typeface="linea-basic-10" charset="0"/>
                </a:rPr>
                <a:t>D</a:t>
              </a:r>
              <a:endParaRPr lang="en-US" sz="8800" dirty="0">
                <a:solidFill>
                  <a:schemeClr val="accent1"/>
                </a:solidFill>
                <a:latin typeface="linea-basic-10" charset="0"/>
                <a:ea typeface="linea-basic-10" charset="0"/>
                <a:cs typeface="linea-basic-10" charset="0"/>
              </a:endParaRPr>
            </a:p>
          </p:txBody>
        </p:sp>
      </p:grpSp>
      <p:sp>
        <p:nvSpPr>
          <p:cNvPr id="26" name="Title 1"/>
          <p:cNvSpPr txBox="1">
            <a:spLocks/>
          </p:cNvSpPr>
          <p:nvPr/>
        </p:nvSpPr>
        <p:spPr>
          <a:xfrm>
            <a:off x="2234523" y="872547"/>
            <a:ext cx="19979091"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en-US" sz="4800" dirty="0" smtClean="0">
                <a:solidFill>
                  <a:srgbClr val="C00000"/>
                </a:solidFill>
              </a:rPr>
              <a:t>DATA CONTROLLERS</a:t>
            </a:r>
            <a:r>
              <a:rPr lang="ro-RO" sz="4800" dirty="0" smtClean="0">
                <a:solidFill>
                  <a:srgbClr val="C00000"/>
                </a:solidFill>
              </a:rPr>
              <a:t> </a:t>
            </a:r>
            <a:r>
              <a:rPr lang="ro-RO" sz="4800" dirty="0">
                <a:solidFill>
                  <a:srgbClr val="C00000"/>
                </a:solidFill>
              </a:rPr>
              <a:t>– </a:t>
            </a:r>
            <a:r>
              <a:rPr lang="en-US" sz="4800" dirty="0" smtClean="0">
                <a:solidFill>
                  <a:srgbClr val="C00000"/>
                </a:solidFill>
              </a:rPr>
              <a:t>Entities and natural persons</a:t>
            </a:r>
            <a:r>
              <a:rPr lang="ro-RO" sz="4800" dirty="0" smtClean="0">
                <a:solidFill>
                  <a:srgbClr val="C00000"/>
                </a:solidFill>
              </a:rPr>
              <a:t>, public</a:t>
            </a:r>
            <a:r>
              <a:rPr lang="en-US" sz="4800" dirty="0" smtClean="0">
                <a:solidFill>
                  <a:srgbClr val="C00000"/>
                </a:solidFill>
              </a:rPr>
              <a:t> authorities (bodies)</a:t>
            </a:r>
            <a:r>
              <a:rPr lang="ro-RO" sz="4800" dirty="0" smtClean="0">
                <a:solidFill>
                  <a:srgbClr val="C00000"/>
                </a:solidFill>
              </a:rPr>
              <a:t> </a:t>
            </a:r>
            <a:r>
              <a:rPr lang="en-US" sz="4800" dirty="0" smtClean="0">
                <a:solidFill>
                  <a:srgbClr val="C00000"/>
                </a:solidFill>
              </a:rPr>
              <a:t>which</a:t>
            </a:r>
            <a:r>
              <a:rPr lang="ro-RO" sz="4800" dirty="0" smtClean="0">
                <a:solidFill>
                  <a:srgbClr val="C00000"/>
                </a:solidFill>
              </a:rPr>
              <a:t> </a:t>
            </a:r>
            <a:r>
              <a:rPr lang="en-US" sz="4800" dirty="0" smtClean="0">
                <a:solidFill>
                  <a:srgbClr val="C00000"/>
                </a:solidFill>
              </a:rPr>
              <a:t>are processing</a:t>
            </a:r>
            <a:r>
              <a:rPr lang="ro-RO" sz="4800" dirty="0" smtClean="0">
                <a:solidFill>
                  <a:srgbClr val="C00000"/>
                </a:solidFill>
              </a:rPr>
              <a:t> </a:t>
            </a:r>
            <a:r>
              <a:rPr lang="en-US" sz="4800" dirty="0" smtClean="0">
                <a:solidFill>
                  <a:srgbClr val="C00000"/>
                </a:solidFill>
              </a:rPr>
              <a:t>personal </a:t>
            </a:r>
            <a:r>
              <a:rPr lang="ro-RO" sz="4800" dirty="0" smtClean="0">
                <a:solidFill>
                  <a:srgbClr val="C00000"/>
                </a:solidFill>
              </a:rPr>
              <a:t>dat</a:t>
            </a:r>
            <a:r>
              <a:rPr lang="en-US" sz="4800" dirty="0" smtClean="0">
                <a:solidFill>
                  <a:srgbClr val="C00000"/>
                </a:solidFill>
              </a:rPr>
              <a:t>a</a:t>
            </a:r>
            <a:endParaRPr lang="en-US" sz="4800" dirty="0">
              <a:solidFill>
                <a:srgbClr val="C00000"/>
              </a:solidFill>
            </a:endParaRPr>
          </a:p>
        </p:txBody>
      </p:sp>
      <p:sp>
        <p:nvSpPr>
          <p:cNvPr id="27" name="Rectangle 26"/>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56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4</a:t>
            </a:fld>
            <a:endParaRPr lang="en-US"/>
          </a:p>
        </p:txBody>
      </p:sp>
      <p:grpSp>
        <p:nvGrpSpPr>
          <p:cNvPr id="25" name="Group 24"/>
          <p:cNvGrpSpPr/>
          <p:nvPr/>
        </p:nvGrpSpPr>
        <p:grpSpPr>
          <a:xfrm>
            <a:off x="14269052" y="3811076"/>
            <a:ext cx="8620746" cy="8614797"/>
            <a:chOff x="14269052" y="3811076"/>
            <a:chExt cx="8620746" cy="8614797"/>
          </a:xfrm>
        </p:grpSpPr>
        <p:sp>
          <p:nvSpPr>
            <p:cNvPr id="4" name="Oval 3"/>
            <p:cNvSpPr>
              <a:spLocks noChangeAspect="1"/>
            </p:cNvSpPr>
            <p:nvPr/>
          </p:nvSpPr>
          <p:spPr>
            <a:xfrm>
              <a:off x="14269052" y="3811076"/>
              <a:ext cx="8620746" cy="861479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anchor="ctr"/>
            <a:lstStyle/>
            <a:p>
              <a:pPr algn="ctr">
                <a:defRPr/>
              </a:pPr>
              <a:endParaRPr lang="en-US" dirty="0">
                <a:latin typeface="+mj-lt"/>
              </a:endParaRPr>
            </a:p>
          </p:txBody>
        </p:sp>
        <p:sp>
          <p:nvSpPr>
            <p:cNvPr id="5" name="Oval 4"/>
            <p:cNvSpPr>
              <a:spLocks noChangeAspect="1"/>
            </p:cNvSpPr>
            <p:nvPr/>
          </p:nvSpPr>
          <p:spPr>
            <a:xfrm>
              <a:off x="15176500" y="5625722"/>
              <a:ext cx="6805850" cy="68001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latin typeface="+mj-lt"/>
              </a:endParaRPr>
            </a:p>
          </p:txBody>
        </p:sp>
        <p:sp>
          <p:nvSpPr>
            <p:cNvPr id="6" name="Content Placeholder 2"/>
            <p:cNvSpPr txBox="1">
              <a:spLocks/>
            </p:cNvSpPr>
            <p:nvPr/>
          </p:nvSpPr>
          <p:spPr bwMode="auto">
            <a:xfrm>
              <a:off x="17869048" y="6436776"/>
              <a:ext cx="1420755" cy="1138769"/>
            </a:xfrm>
            <a:prstGeom prst="rect">
              <a:avLst/>
            </a:prstGeom>
            <a:noFill/>
            <a:ln>
              <a:noFill/>
            </a:ln>
            <a:extLst/>
          </p:spPr>
          <p:txBody>
            <a:bodyPr wrap="square" lIns="121917" tIns="60958" rIns="121917" bIns="6095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ro-RO" sz="6600" b="1" dirty="0">
                  <a:solidFill>
                    <a:schemeClr val="bg1"/>
                  </a:solidFill>
                  <a:latin typeface="linea-basic-10" charset="0"/>
                  <a:ea typeface="linea-basic-10" charset="0"/>
                  <a:cs typeface="linea-basic-10" charset="0"/>
                </a:rPr>
                <a:t>T</a:t>
              </a:r>
              <a:endParaRPr lang="en-US" sz="6600" b="1" dirty="0">
                <a:solidFill>
                  <a:schemeClr val="bg1"/>
                </a:solidFill>
                <a:latin typeface="linea-basic-10" charset="0"/>
                <a:ea typeface="linea-basic-10" charset="0"/>
                <a:cs typeface="linea-basic-10" charset="0"/>
              </a:endParaRPr>
            </a:p>
          </p:txBody>
        </p:sp>
        <p:sp>
          <p:nvSpPr>
            <p:cNvPr id="7" name="Oval 6"/>
            <p:cNvSpPr>
              <a:spLocks noChangeAspect="1"/>
            </p:cNvSpPr>
            <p:nvPr/>
          </p:nvSpPr>
          <p:spPr>
            <a:xfrm>
              <a:off x="16412171" y="8043670"/>
              <a:ext cx="4334508" cy="433394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latin typeface="+mj-lt"/>
              </a:endParaRPr>
            </a:p>
          </p:txBody>
        </p:sp>
        <p:sp>
          <p:nvSpPr>
            <p:cNvPr id="8" name="Content Placeholder 2"/>
            <p:cNvSpPr txBox="1">
              <a:spLocks/>
            </p:cNvSpPr>
            <p:nvPr/>
          </p:nvSpPr>
          <p:spPr bwMode="auto">
            <a:xfrm>
              <a:off x="17869048" y="8589145"/>
              <a:ext cx="1420755" cy="1138769"/>
            </a:xfrm>
            <a:prstGeom prst="rect">
              <a:avLst/>
            </a:prstGeom>
            <a:noFill/>
            <a:ln>
              <a:noFill/>
            </a:ln>
            <a:extLst/>
          </p:spPr>
          <p:txBody>
            <a:bodyPr wrap="square" lIns="121917" tIns="60958" rIns="121917" bIns="6095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600" b="1" dirty="0" smtClean="0">
                  <a:solidFill>
                    <a:schemeClr val="bg1"/>
                  </a:solidFill>
                  <a:latin typeface="linea-basic-10" charset="0"/>
                  <a:ea typeface="linea-basic-10" charset="0"/>
                  <a:cs typeface="linea-basic-10" charset="0"/>
                </a:rPr>
                <a:t>F</a:t>
              </a:r>
              <a:endParaRPr lang="en-US" sz="6600" b="1" dirty="0">
                <a:solidFill>
                  <a:schemeClr val="bg1"/>
                </a:solidFill>
                <a:latin typeface="linea-basic-10" charset="0"/>
                <a:ea typeface="linea-basic-10" charset="0"/>
                <a:cs typeface="linea-basic-10" charset="0"/>
              </a:endParaRPr>
            </a:p>
          </p:txBody>
        </p:sp>
        <p:sp>
          <p:nvSpPr>
            <p:cNvPr id="9" name="Oval 8"/>
            <p:cNvSpPr>
              <a:spLocks noChangeAspect="1"/>
            </p:cNvSpPr>
            <p:nvPr/>
          </p:nvSpPr>
          <p:spPr>
            <a:xfrm>
              <a:off x="17449933" y="10065852"/>
              <a:ext cx="2258963" cy="226349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solidFill>
                  <a:schemeClr val="bg2">
                    <a:lumMod val="40000"/>
                    <a:lumOff val="60000"/>
                  </a:schemeClr>
                </a:solidFill>
                <a:latin typeface="+mj-lt"/>
              </a:endParaRPr>
            </a:p>
          </p:txBody>
        </p:sp>
        <p:sp>
          <p:nvSpPr>
            <p:cNvPr id="10" name="Content Placeholder 2"/>
            <p:cNvSpPr txBox="1">
              <a:spLocks/>
            </p:cNvSpPr>
            <p:nvPr/>
          </p:nvSpPr>
          <p:spPr bwMode="auto">
            <a:xfrm>
              <a:off x="17869048" y="10530189"/>
              <a:ext cx="1420755" cy="1138769"/>
            </a:xfrm>
            <a:prstGeom prst="rect">
              <a:avLst/>
            </a:prstGeom>
            <a:noFill/>
            <a:ln>
              <a:noFill/>
            </a:ln>
            <a:extLst/>
          </p:spPr>
          <p:txBody>
            <a:bodyPr wrap="square" lIns="121917" tIns="60958" rIns="121917" bIns="60958">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ro-RO" sz="6600" b="1" dirty="0" smtClean="0">
                  <a:solidFill>
                    <a:schemeClr val="bg1"/>
                  </a:solidFill>
                  <a:latin typeface="linea-basic-10" charset="0"/>
                  <a:ea typeface="linea-basic-10" charset="0"/>
                  <a:cs typeface="linea-basic-10" charset="0"/>
                </a:rPr>
                <a:t>L</a:t>
              </a:r>
              <a:endParaRPr lang="en-US" sz="6600" b="1" dirty="0">
                <a:solidFill>
                  <a:schemeClr val="bg1"/>
                </a:solidFill>
                <a:latin typeface="linea-basic-10" charset="0"/>
                <a:ea typeface="linea-basic-10" charset="0"/>
                <a:cs typeface="linea-basic-10" charset="0"/>
              </a:endParaRPr>
            </a:p>
          </p:txBody>
        </p:sp>
        <p:sp>
          <p:nvSpPr>
            <p:cNvPr id="11" name="Content Placeholder 2"/>
            <p:cNvSpPr txBox="1">
              <a:spLocks/>
            </p:cNvSpPr>
            <p:nvPr/>
          </p:nvSpPr>
          <p:spPr bwMode="auto">
            <a:xfrm>
              <a:off x="17869048" y="4172808"/>
              <a:ext cx="1420755" cy="1261888"/>
            </a:xfrm>
            <a:prstGeom prst="rect">
              <a:avLst/>
            </a:prstGeom>
            <a:noFill/>
            <a:ln>
              <a:noFill/>
            </a:ln>
            <a:extLst/>
          </p:spPr>
          <p:txBody>
            <a:bodyPr wrap="square" lIns="243846" tIns="121922" rIns="243846" bIns="121922">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600" b="1" dirty="0" smtClean="0">
                  <a:solidFill>
                    <a:schemeClr val="bg1"/>
                  </a:solidFill>
                  <a:latin typeface="linea-basic-10" charset="0"/>
                  <a:ea typeface="linea-basic-10" charset="0"/>
                  <a:cs typeface="linea-basic-10" charset="0"/>
                </a:rPr>
                <a:t>A</a:t>
              </a:r>
              <a:endParaRPr lang="en-US" sz="6600" b="1" dirty="0">
                <a:solidFill>
                  <a:schemeClr val="bg1"/>
                </a:solidFill>
                <a:latin typeface="linea-basic-10" charset="0"/>
                <a:ea typeface="linea-basic-10" charset="0"/>
                <a:cs typeface="linea-basic-10" charset="0"/>
              </a:endParaRPr>
            </a:p>
          </p:txBody>
        </p:sp>
      </p:grpSp>
      <p:grpSp>
        <p:nvGrpSpPr>
          <p:cNvPr id="12" name="Group 11"/>
          <p:cNvGrpSpPr/>
          <p:nvPr/>
        </p:nvGrpSpPr>
        <p:grpSpPr>
          <a:xfrm>
            <a:off x="1528070" y="4257747"/>
            <a:ext cx="5219701" cy="2353897"/>
            <a:chOff x="671513" y="7656238"/>
            <a:chExt cx="5219701" cy="2353897"/>
          </a:xfrm>
        </p:grpSpPr>
        <p:sp>
          <p:nvSpPr>
            <p:cNvPr id="13" name="TextBox 12"/>
            <p:cNvSpPr txBox="1"/>
            <p:nvPr/>
          </p:nvSpPr>
          <p:spPr>
            <a:xfrm>
              <a:off x="671513" y="9179138"/>
              <a:ext cx="5219701" cy="830997"/>
            </a:xfrm>
            <a:prstGeom prst="rect">
              <a:avLst/>
            </a:prstGeom>
            <a:noFill/>
          </p:spPr>
          <p:txBody>
            <a:bodyPr wrap="square" rtlCol="0">
              <a:spAutoFit/>
            </a:bodyPr>
            <a:lstStyle/>
            <a:p>
              <a:r>
                <a:rPr lang="ro-RO" sz="4800" dirty="0" smtClean="0">
                  <a:latin typeface="+mj-lt"/>
                </a:rPr>
                <a:t>LEGALIT</a:t>
              </a:r>
              <a:r>
                <a:rPr lang="en-US" sz="4800" dirty="0" smtClean="0">
                  <a:latin typeface="+mj-lt"/>
                </a:rPr>
                <a:t>Y</a:t>
              </a:r>
              <a:endParaRPr lang="en-US" sz="4800" dirty="0"/>
            </a:p>
          </p:txBody>
        </p:sp>
        <p:sp>
          <p:nvSpPr>
            <p:cNvPr id="14" name="TextBox 13"/>
            <p:cNvSpPr txBox="1"/>
            <p:nvPr/>
          </p:nvSpPr>
          <p:spPr>
            <a:xfrm>
              <a:off x="671513" y="7656238"/>
              <a:ext cx="1447800" cy="1446550"/>
            </a:xfrm>
            <a:prstGeom prst="rect">
              <a:avLst/>
            </a:prstGeom>
            <a:noFill/>
          </p:spPr>
          <p:txBody>
            <a:bodyPr wrap="square" rtlCol="0" anchor="ctr">
              <a:spAutoFit/>
            </a:bodyPr>
            <a:lstStyle/>
            <a:p>
              <a:r>
                <a:rPr lang="ro-RO" sz="8800" b="1" dirty="0">
                  <a:solidFill>
                    <a:schemeClr val="accent1"/>
                  </a:solidFill>
                  <a:latin typeface="linea-basic-10" charset="0"/>
                  <a:ea typeface="linea-basic-10" charset="0"/>
                  <a:cs typeface="linea-basic-10" charset="0"/>
                </a:rPr>
                <a:t>L</a:t>
              </a:r>
              <a:endParaRPr lang="en-US" sz="8800" b="1" dirty="0">
                <a:solidFill>
                  <a:schemeClr val="accent1"/>
                </a:solidFill>
                <a:latin typeface="linea-basic-10" charset="0"/>
                <a:ea typeface="linea-basic-10" charset="0"/>
                <a:cs typeface="linea-basic-10" charset="0"/>
              </a:endParaRPr>
            </a:p>
          </p:txBody>
        </p:sp>
      </p:grpSp>
      <p:grpSp>
        <p:nvGrpSpPr>
          <p:cNvPr id="15" name="Group 14"/>
          <p:cNvGrpSpPr/>
          <p:nvPr/>
        </p:nvGrpSpPr>
        <p:grpSpPr>
          <a:xfrm>
            <a:off x="7369436" y="4082879"/>
            <a:ext cx="5219701" cy="2353897"/>
            <a:chOff x="671513" y="7656238"/>
            <a:chExt cx="5219701" cy="2353897"/>
          </a:xfrm>
        </p:grpSpPr>
        <p:sp>
          <p:nvSpPr>
            <p:cNvPr id="16" name="TextBox 15"/>
            <p:cNvSpPr txBox="1"/>
            <p:nvPr/>
          </p:nvSpPr>
          <p:spPr>
            <a:xfrm>
              <a:off x="671513" y="9179138"/>
              <a:ext cx="5219701" cy="830997"/>
            </a:xfrm>
            <a:prstGeom prst="rect">
              <a:avLst/>
            </a:prstGeom>
            <a:noFill/>
          </p:spPr>
          <p:txBody>
            <a:bodyPr wrap="square" rtlCol="0">
              <a:spAutoFit/>
            </a:bodyPr>
            <a:lstStyle/>
            <a:p>
              <a:r>
                <a:rPr lang="en-US" sz="4800" dirty="0" smtClean="0">
                  <a:latin typeface="+mj-lt"/>
                </a:rPr>
                <a:t>FAIRNESS</a:t>
              </a:r>
              <a:endParaRPr lang="en-US" sz="4800" dirty="0"/>
            </a:p>
          </p:txBody>
        </p:sp>
        <p:sp>
          <p:nvSpPr>
            <p:cNvPr id="17" name="TextBox 16"/>
            <p:cNvSpPr txBox="1"/>
            <p:nvPr/>
          </p:nvSpPr>
          <p:spPr>
            <a:xfrm>
              <a:off x="671513" y="7656238"/>
              <a:ext cx="1447800" cy="1446550"/>
            </a:xfrm>
            <a:prstGeom prst="rect">
              <a:avLst/>
            </a:prstGeom>
            <a:noFill/>
          </p:spPr>
          <p:txBody>
            <a:bodyPr wrap="square" rtlCol="0" anchor="ctr">
              <a:spAutoFit/>
            </a:bodyPr>
            <a:lstStyle/>
            <a:p>
              <a:r>
                <a:rPr lang="en-US" sz="8800" b="1" dirty="0">
                  <a:solidFill>
                    <a:schemeClr val="accent2"/>
                  </a:solidFill>
                  <a:latin typeface="linea-basic-10" charset="0"/>
                  <a:ea typeface="linea-basic-10" charset="0"/>
                  <a:cs typeface="linea-basic-10" charset="0"/>
                </a:rPr>
                <a:t>F</a:t>
              </a:r>
            </a:p>
          </p:txBody>
        </p:sp>
      </p:grpSp>
      <p:grpSp>
        <p:nvGrpSpPr>
          <p:cNvPr id="18" name="Group 17"/>
          <p:cNvGrpSpPr/>
          <p:nvPr/>
        </p:nvGrpSpPr>
        <p:grpSpPr>
          <a:xfrm>
            <a:off x="1528069" y="7092314"/>
            <a:ext cx="6935991" cy="2301345"/>
            <a:chOff x="589473" y="7656238"/>
            <a:chExt cx="5219701" cy="2301345"/>
          </a:xfrm>
        </p:grpSpPr>
        <p:sp>
          <p:nvSpPr>
            <p:cNvPr id="19" name="TextBox 18"/>
            <p:cNvSpPr txBox="1"/>
            <p:nvPr/>
          </p:nvSpPr>
          <p:spPr>
            <a:xfrm>
              <a:off x="589473" y="9126586"/>
              <a:ext cx="5219701" cy="830997"/>
            </a:xfrm>
            <a:prstGeom prst="rect">
              <a:avLst/>
            </a:prstGeom>
            <a:noFill/>
          </p:spPr>
          <p:txBody>
            <a:bodyPr wrap="square" rtlCol="0">
              <a:spAutoFit/>
            </a:bodyPr>
            <a:lstStyle/>
            <a:p>
              <a:r>
                <a:rPr lang="ro-RO" sz="4800" dirty="0" smtClean="0">
                  <a:latin typeface="+mj-lt"/>
                </a:rPr>
                <a:t>TRANSPARE</a:t>
              </a:r>
              <a:r>
                <a:rPr lang="en-US" sz="4800" dirty="0" smtClean="0">
                  <a:latin typeface="+mj-lt"/>
                </a:rPr>
                <a:t>NCY</a:t>
              </a:r>
              <a:endParaRPr lang="en-US" sz="4800" dirty="0"/>
            </a:p>
          </p:txBody>
        </p:sp>
        <p:sp>
          <p:nvSpPr>
            <p:cNvPr id="20" name="TextBox 19"/>
            <p:cNvSpPr txBox="1"/>
            <p:nvPr/>
          </p:nvSpPr>
          <p:spPr>
            <a:xfrm>
              <a:off x="671513" y="7656238"/>
              <a:ext cx="1447800" cy="1446550"/>
            </a:xfrm>
            <a:prstGeom prst="rect">
              <a:avLst/>
            </a:prstGeom>
            <a:noFill/>
          </p:spPr>
          <p:txBody>
            <a:bodyPr wrap="square" rtlCol="0" anchor="ctr">
              <a:spAutoFit/>
            </a:bodyPr>
            <a:lstStyle/>
            <a:p>
              <a:r>
                <a:rPr lang="ro-RO" sz="8800" b="1" dirty="0">
                  <a:solidFill>
                    <a:schemeClr val="accent3"/>
                  </a:solidFill>
                  <a:latin typeface="linea-basic-10" charset="0"/>
                  <a:ea typeface="linea-basic-10" charset="0"/>
                  <a:cs typeface="linea-basic-10" charset="0"/>
                </a:rPr>
                <a:t>T</a:t>
              </a:r>
              <a:endParaRPr lang="en-US" sz="8800" b="1" dirty="0">
                <a:solidFill>
                  <a:schemeClr val="accent3"/>
                </a:solidFill>
                <a:latin typeface="linea-basic-10" charset="0"/>
                <a:ea typeface="linea-basic-10" charset="0"/>
                <a:cs typeface="linea-basic-10" charset="0"/>
              </a:endParaRPr>
            </a:p>
          </p:txBody>
        </p:sp>
      </p:grpSp>
      <p:grpSp>
        <p:nvGrpSpPr>
          <p:cNvPr id="21" name="Group 20"/>
          <p:cNvGrpSpPr/>
          <p:nvPr/>
        </p:nvGrpSpPr>
        <p:grpSpPr>
          <a:xfrm>
            <a:off x="7369435" y="7102033"/>
            <a:ext cx="7167125" cy="2353897"/>
            <a:chOff x="671513" y="7656238"/>
            <a:chExt cx="5219701" cy="2353897"/>
          </a:xfrm>
        </p:grpSpPr>
        <p:sp>
          <p:nvSpPr>
            <p:cNvPr id="22" name="TextBox 21"/>
            <p:cNvSpPr txBox="1"/>
            <p:nvPr/>
          </p:nvSpPr>
          <p:spPr>
            <a:xfrm>
              <a:off x="671513" y="9179138"/>
              <a:ext cx="5219701" cy="830997"/>
            </a:xfrm>
            <a:prstGeom prst="rect">
              <a:avLst/>
            </a:prstGeom>
            <a:noFill/>
          </p:spPr>
          <p:txBody>
            <a:bodyPr wrap="square" rtlCol="0">
              <a:spAutoFit/>
            </a:bodyPr>
            <a:lstStyle/>
            <a:p>
              <a:r>
                <a:rPr lang="en-US" sz="4800" dirty="0" smtClean="0">
                  <a:latin typeface="+mj-lt"/>
                </a:rPr>
                <a:t>ACCOUNTABILITY</a:t>
              </a:r>
              <a:endParaRPr lang="en-US" sz="4800" dirty="0"/>
            </a:p>
          </p:txBody>
        </p:sp>
        <p:sp>
          <p:nvSpPr>
            <p:cNvPr id="23" name="TextBox 22"/>
            <p:cNvSpPr txBox="1"/>
            <p:nvPr/>
          </p:nvSpPr>
          <p:spPr>
            <a:xfrm>
              <a:off x="671513" y="7656238"/>
              <a:ext cx="1447800" cy="1446550"/>
            </a:xfrm>
            <a:prstGeom prst="rect">
              <a:avLst/>
            </a:prstGeom>
            <a:noFill/>
          </p:spPr>
          <p:txBody>
            <a:bodyPr wrap="square" rtlCol="0" anchor="ctr">
              <a:spAutoFit/>
            </a:bodyPr>
            <a:lstStyle/>
            <a:p>
              <a:r>
                <a:rPr lang="en-US" sz="8800" b="1" dirty="0">
                  <a:solidFill>
                    <a:schemeClr val="accent4"/>
                  </a:solidFill>
                  <a:latin typeface="linea-basic-10" charset="0"/>
                  <a:ea typeface="linea-basic-10" charset="0"/>
                  <a:cs typeface="linea-basic-10" charset="0"/>
                </a:rPr>
                <a:t>A</a:t>
              </a:r>
            </a:p>
          </p:txBody>
        </p:sp>
      </p:grpSp>
      <p:sp>
        <p:nvSpPr>
          <p:cNvPr id="26" name="Title 1"/>
          <p:cNvSpPr txBox="1">
            <a:spLocks/>
          </p:cNvSpPr>
          <p:nvPr/>
        </p:nvSpPr>
        <p:spPr>
          <a:xfrm>
            <a:off x="2234523" y="872547"/>
            <a:ext cx="7618925"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4800" dirty="0" smtClean="0">
                <a:solidFill>
                  <a:srgbClr val="C00000"/>
                </a:solidFill>
              </a:rPr>
              <a:t>PRINCIP</a:t>
            </a:r>
            <a:r>
              <a:rPr lang="en-US" sz="4800" dirty="0" smtClean="0">
                <a:solidFill>
                  <a:srgbClr val="C00000"/>
                </a:solidFill>
              </a:rPr>
              <a:t>L</a:t>
            </a:r>
            <a:r>
              <a:rPr lang="ro-RO" sz="4800" dirty="0" smtClean="0">
                <a:solidFill>
                  <a:srgbClr val="C00000"/>
                </a:solidFill>
              </a:rPr>
              <a:t>E</a:t>
            </a:r>
            <a:r>
              <a:rPr lang="en-US" sz="4800" dirty="0" smtClean="0">
                <a:solidFill>
                  <a:srgbClr val="C00000"/>
                </a:solidFill>
              </a:rPr>
              <a:t>S</a:t>
            </a:r>
            <a:endParaRPr lang="en-US" sz="4800" b="1" dirty="0">
              <a:solidFill>
                <a:srgbClr val="C00000"/>
              </a:solidFill>
            </a:endParaRPr>
          </a:p>
        </p:txBody>
      </p:sp>
      <p:sp>
        <p:nvSpPr>
          <p:cNvPr id="27" name="Rectangle 26"/>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97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5</a:t>
            </a:fld>
            <a:endParaRPr lang="en-US"/>
          </a:p>
        </p:txBody>
      </p:sp>
      <p:grpSp>
        <p:nvGrpSpPr>
          <p:cNvPr id="33" name="Group 32"/>
          <p:cNvGrpSpPr/>
          <p:nvPr/>
        </p:nvGrpSpPr>
        <p:grpSpPr>
          <a:xfrm>
            <a:off x="12712390" y="7431660"/>
            <a:ext cx="9919010" cy="2351006"/>
            <a:chOff x="2880412" y="4699322"/>
            <a:chExt cx="3734210" cy="1581908"/>
          </a:xfrm>
        </p:grpSpPr>
        <p:sp>
          <p:nvSpPr>
            <p:cNvPr id="35" name="Shape 2127"/>
            <p:cNvSpPr/>
            <p:nvPr/>
          </p:nvSpPr>
          <p:spPr>
            <a:xfrm>
              <a:off x="2880412" y="4699322"/>
              <a:ext cx="3734210" cy="15819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6" name="TextBox 35"/>
            <p:cNvSpPr txBox="1"/>
            <p:nvPr/>
          </p:nvSpPr>
          <p:spPr>
            <a:xfrm>
              <a:off x="3334048" y="5143773"/>
              <a:ext cx="2826938" cy="393474"/>
            </a:xfrm>
            <a:prstGeom prst="rect">
              <a:avLst/>
            </a:prstGeom>
            <a:noFill/>
          </p:spPr>
          <p:txBody>
            <a:bodyPr wrap="square" rtlCol="0">
              <a:spAutoFit/>
            </a:bodyPr>
            <a:lstStyle/>
            <a:p>
              <a:pPr algn="ctr"/>
              <a:endParaRPr lang="en-US" sz="3200" b="1" dirty="0">
                <a:latin typeface="+mj-lt"/>
              </a:endParaRPr>
            </a:p>
          </p:txBody>
        </p:sp>
      </p:grpSp>
      <p:sp>
        <p:nvSpPr>
          <p:cNvPr id="45" name="Shape 2127"/>
          <p:cNvSpPr/>
          <p:nvPr/>
        </p:nvSpPr>
        <p:spPr>
          <a:xfrm>
            <a:off x="2048256" y="7481434"/>
            <a:ext cx="9720957" cy="2301231"/>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55" name="Shape 2127"/>
          <p:cNvSpPr/>
          <p:nvPr/>
        </p:nvSpPr>
        <p:spPr>
          <a:xfrm>
            <a:off x="2048257" y="10262236"/>
            <a:ext cx="9720956" cy="2265043"/>
          </a:xfrm>
          <a:prstGeom prst="roundRect">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41" name="Shape 2127"/>
          <p:cNvSpPr/>
          <p:nvPr/>
        </p:nvSpPr>
        <p:spPr>
          <a:xfrm>
            <a:off x="2048256" y="4673417"/>
            <a:ext cx="9720957" cy="2313793"/>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44" name="Shape 2127"/>
          <p:cNvSpPr/>
          <p:nvPr/>
        </p:nvSpPr>
        <p:spPr>
          <a:xfrm>
            <a:off x="12712390" y="10262237"/>
            <a:ext cx="9919010" cy="2265042"/>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2" name="Rectangle 31"/>
          <p:cNvSpPr/>
          <p:nvPr/>
        </p:nvSpPr>
        <p:spPr>
          <a:xfrm>
            <a:off x="2305451" y="5240382"/>
            <a:ext cx="9232490" cy="1015663"/>
          </a:xfrm>
          <a:prstGeom prst="rect">
            <a:avLst/>
          </a:prstGeom>
        </p:spPr>
        <p:txBody>
          <a:bodyPr wrap="square">
            <a:spAutoFit/>
          </a:bodyPr>
          <a:lstStyle/>
          <a:p>
            <a:r>
              <a:rPr lang="en-US" sz="3000" dirty="0" smtClean="0">
                <a:ea typeface="Calibri" panose="020F0502020204030204" pitchFamily="34" charset="0"/>
                <a:cs typeface="Times New Roman" panose="02020603050405020304" pitchFamily="18" charset="0"/>
              </a:rPr>
              <a:t>The subject data has given his or her </a:t>
            </a:r>
            <a:r>
              <a:rPr lang="en-US" sz="3000" b="1" dirty="0" smtClean="0">
                <a:ea typeface="Calibri" panose="020F0502020204030204" pitchFamily="34" charset="0"/>
                <a:cs typeface="Times New Roman" panose="02020603050405020304" pitchFamily="18" charset="0"/>
              </a:rPr>
              <a:t>consent</a:t>
            </a:r>
            <a:r>
              <a:rPr lang="ro-RO" sz="3000" dirty="0" smtClean="0">
                <a:ea typeface="Calibri" panose="020F0502020204030204" pitchFamily="34" charset="0"/>
                <a:cs typeface="Times New Roman" panose="02020603050405020304" pitchFamily="18" charset="0"/>
              </a:rPr>
              <a:t> </a:t>
            </a:r>
            <a:r>
              <a:rPr lang="en-US" sz="3000" dirty="0" smtClean="0">
                <a:ea typeface="Calibri" panose="020F0502020204030204" pitchFamily="34" charset="0"/>
                <a:cs typeface="Times New Roman" panose="02020603050405020304" pitchFamily="18" charset="0"/>
              </a:rPr>
              <a:t>for one or more specific purposes </a:t>
            </a:r>
            <a:endParaRPr lang="en-US" sz="3000" dirty="0"/>
          </a:p>
        </p:txBody>
      </p:sp>
      <p:sp>
        <p:nvSpPr>
          <p:cNvPr id="34" name="Rectangle 33"/>
          <p:cNvSpPr/>
          <p:nvPr/>
        </p:nvSpPr>
        <p:spPr>
          <a:xfrm>
            <a:off x="2271252" y="7868499"/>
            <a:ext cx="9497961" cy="1477328"/>
          </a:xfrm>
          <a:prstGeom prst="rect">
            <a:avLst/>
          </a:prstGeom>
        </p:spPr>
        <p:txBody>
          <a:bodyPr wrap="square">
            <a:spAutoFit/>
          </a:bodyPr>
          <a:lstStyle/>
          <a:p>
            <a:r>
              <a:rPr lang="en-US" sz="3000" dirty="0" smtClean="0"/>
              <a:t>Processing is necessary for the </a:t>
            </a:r>
            <a:r>
              <a:rPr lang="en-US" sz="3000" b="1" dirty="0" smtClean="0"/>
              <a:t>performance of a </a:t>
            </a:r>
            <a:r>
              <a:rPr lang="ro-RO" sz="3000" b="1" dirty="0" smtClean="0"/>
              <a:t>contract </a:t>
            </a:r>
            <a:r>
              <a:rPr lang="en-US" sz="3000" dirty="0" smtClean="0"/>
              <a:t>to which the subject data is party or</a:t>
            </a:r>
            <a:r>
              <a:rPr lang="en-US" sz="3000" b="1" dirty="0" smtClean="0"/>
              <a:t> in order to take steps</a:t>
            </a:r>
            <a:r>
              <a:rPr lang="ro-RO" sz="3000" dirty="0" smtClean="0"/>
              <a:t> </a:t>
            </a:r>
            <a:r>
              <a:rPr lang="en-US" sz="3000" dirty="0" smtClean="0"/>
              <a:t>of the data subject </a:t>
            </a:r>
            <a:r>
              <a:rPr lang="en-US" sz="3000" b="1" dirty="0" smtClean="0"/>
              <a:t>prior to entering into a </a:t>
            </a:r>
            <a:r>
              <a:rPr lang="ro-RO" sz="3000" b="1" dirty="0" smtClean="0"/>
              <a:t>contract</a:t>
            </a:r>
            <a:endParaRPr lang="ro-RO" sz="3000" b="1" dirty="0"/>
          </a:p>
        </p:txBody>
      </p:sp>
      <p:sp>
        <p:nvSpPr>
          <p:cNvPr id="37" name="Rectangle 36"/>
          <p:cNvSpPr/>
          <p:nvPr/>
        </p:nvSpPr>
        <p:spPr>
          <a:xfrm>
            <a:off x="2292490" y="10886926"/>
            <a:ext cx="9232490" cy="1015663"/>
          </a:xfrm>
          <a:prstGeom prst="rect">
            <a:avLst/>
          </a:prstGeom>
        </p:spPr>
        <p:txBody>
          <a:bodyPr wrap="square">
            <a:spAutoFit/>
          </a:bodyPr>
          <a:lstStyle/>
          <a:p>
            <a:r>
              <a:rPr lang="ro-RO" sz="3000" dirty="0" smtClean="0">
                <a:ea typeface="Calibri" panose="020F0502020204030204" pitchFamily="34" charset="0"/>
                <a:cs typeface="Times New Roman" panose="02020603050405020304" pitchFamily="18" charset="0"/>
              </a:rPr>
              <a:t>Processing is necessary for </a:t>
            </a:r>
            <a:r>
              <a:rPr lang="ro-RO" sz="3000" b="1" dirty="0" smtClean="0">
                <a:ea typeface="Calibri" panose="020F0502020204030204" pitchFamily="34" charset="0"/>
                <a:cs typeface="Times New Roman" panose="02020603050405020304" pitchFamily="18" charset="0"/>
              </a:rPr>
              <a:t>compliance with a legal obligation </a:t>
            </a:r>
            <a:r>
              <a:rPr lang="ro-RO" sz="3000" dirty="0" smtClean="0">
                <a:ea typeface="Calibri" panose="020F0502020204030204" pitchFamily="34" charset="0"/>
                <a:cs typeface="Times New Roman" panose="02020603050405020304" pitchFamily="18" charset="0"/>
              </a:rPr>
              <a:t>to which controller is subject.</a:t>
            </a:r>
            <a:endParaRPr lang="en-US" sz="3000" dirty="0"/>
          </a:p>
        </p:txBody>
      </p:sp>
      <p:sp>
        <p:nvSpPr>
          <p:cNvPr id="48" name="Shape 2127"/>
          <p:cNvSpPr/>
          <p:nvPr/>
        </p:nvSpPr>
        <p:spPr>
          <a:xfrm>
            <a:off x="12712390" y="4673416"/>
            <a:ext cx="9919010" cy="2313793"/>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8" name="Rectangle 37"/>
          <p:cNvSpPr/>
          <p:nvPr/>
        </p:nvSpPr>
        <p:spPr>
          <a:xfrm>
            <a:off x="12938759" y="5322480"/>
            <a:ext cx="9558633" cy="1015663"/>
          </a:xfrm>
          <a:prstGeom prst="rect">
            <a:avLst/>
          </a:prstGeom>
        </p:spPr>
        <p:txBody>
          <a:bodyPr wrap="square">
            <a:spAutoFit/>
          </a:bodyPr>
          <a:lstStyle/>
          <a:p>
            <a:r>
              <a:rPr lang="ro-RO" sz="3000" b="1" dirty="0" smtClean="0">
                <a:ea typeface="Calibri" panose="020F0502020204030204" pitchFamily="34" charset="0"/>
                <a:cs typeface="Times New Roman" panose="02020603050405020304" pitchFamily="18" charset="0"/>
              </a:rPr>
              <a:t>Processing is necessary in order to protect the vital interests of data subjects </a:t>
            </a:r>
            <a:r>
              <a:rPr lang="ro-RO" sz="3000" dirty="0" smtClean="0">
                <a:ea typeface="Calibri" panose="020F0502020204030204" pitchFamily="34" charset="0"/>
                <a:cs typeface="Times New Roman" panose="02020603050405020304" pitchFamily="18" charset="0"/>
              </a:rPr>
              <a:t>or another natural person</a:t>
            </a:r>
            <a:endParaRPr lang="en-US" sz="3000" dirty="0"/>
          </a:p>
        </p:txBody>
      </p:sp>
      <p:sp>
        <p:nvSpPr>
          <p:cNvPr id="39" name="Rectangle 38"/>
          <p:cNvSpPr/>
          <p:nvPr/>
        </p:nvSpPr>
        <p:spPr>
          <a:xfrm>
            <a:off x="12938760" y="7806460"/>
            <a:ext cx="9692640" cy="1477328"/>
          </a:xfrm>
          <a:prstGeom prst="rect">
            <a:avLst/>
          </a:prstGeom>
        </p:spPr>
        <p:txBody>
          <a:bodyPr wrap="square">
            <a:spAutoFit/>
          </a:bodyPr>
          <a:lstStyle/>
          <a:p>
            <a:r>
              <a:rPr lang="en-US" sz="3000" b="1" dirty="0">
                <a:ea typeface="Calibri" panose="020F0502020204030204" pitchFamily="34" charset="0"/>
                <a:cs typeface="Times New Roman" panose="02020603050405020304" pitchFamily="18" charset="0"/>
              </a:rPr>
              <a:t>Processing is </a:t>
            </a:r>
            <a:r>
              <a:rPr lang="en-US" sz="3000" b="1" dirty="0" smtClean="0">
                <a:ea typeface="Calibri" panose="020F0502020204030204" pitchFamily="34" charset="0"/>
                <a:cs typeface="Times New Roman" panose="02020603050405020304" pitchFamily="18" charset="0"/>
              </a:rPr>
              <a:t>necessary</a:t>
            </a:r>
            <a:r>
              <a:rPr lang="ro-RO" sz="3000" b="1" dirty="0">
                <a:ea typeface="Calibri" panose="020F0502020204030204" pitchFamily="34" charset="0"/>
                <a:cs typeface="Times New Roman" panose="02020603050405020304" pitchFamily="18" charset="0"/>
              </a:rPr>
              <a:t> </a:t>
            </a:r>
            <a:r>
              <a:rPr lang="ro-RO" sz="3000" b="1" dirty="0" smtClean="0">
                <a:ea typeface="Calibri" panose="020F0502020204030204" pitchFamily="34" charset="0"/>
                <a:cs typeface="Times New Roman" panose="02020603050405020304" pitchFamily="18" charset="0"/>
              </a:rPr>
              <a:t>for the performance</a:t>
            </a:r>
            <a:r>
              <a:rPr lang="en-US" sz="3000" b="1" dirty="0" smtClean="0">
                <a:ea typeface="Calibri" panose="020F0502020204030204" pitchFamily="34" charset="0"/>
                <a:cs typeface="Times New Roman" panose="02020603050405020304" pitchFamily="18" charset="0"/>
              </a:rPr>
              <a:t> </a:t>
            </a:r>
            <a:r>
              <a:rPr lang="en-US" sz="3000" b="1" dirty="0">
                <a:ea typeface="Calibri" panose="020F0502020204030204" pitchFamily="34" charset="0"/>
                <a:cs typeface="Times New Roman" panose="02020603050405020304" pitchFamily="18" charset="0"/>
              </a:rPr>
              <a:t>of </a:t>
            </a:r>
            <a:r>
              <a:rPr lang="ro-RO" sz="3000" b="1" dirty="0" smtClean="0">
                <a:ea typeface="Calibri" panose="020F0502020204030204" pitchFamily="34" charset="0"/>
                <a:cs typeface="Times New Roman" panose="02020603050405020304" pitchFamily="18" charset="0"/>
              </a:rPr>
              <a:t>a task carried out in the public interest </a:t>
            </a:r>
            <a:r>
              <a:rPr lang="ro-RO" sz="3000" dirty="0" smtClean="0">
                <a:ea typeface="Calibri" panose="020F0502020204030204" pitchFamily="34" charset="0"/>
                <a:cs typeface="Times New Roman" panose="02020603050405020304" pitchFamily="18" charset="0"/>
              </a:rPr>
              <a:t>or in the exercise of official authority vested in the controller</a:t>
            </a:r>
            <a:endParaRPr lang="en-US" sz="3000" dirty="0">
              <a:ea typeface="Calibri" panose="020F0502020204030204" pitchFamily="34" charset="0"/>
              <a:cs typeface="Times New Roman" panose="02020603050405020304" pitchFamily="18" charset="0"/>
            </a:endParaRPr>
          </a:p>
        </p:txBody>
      </p:sp>
      <p:sp>
        <p:nvSpPr>
          <p:cNvPr id="40" name="Rectangle 39"/>
          <p:cNvSpPr/>
          <p:nvPr/>
        </p:nvSpPr>
        <p:spPr>
          <a:xfrm>
            <a:off x="12938760" y="10425262"/>
            <a:ext cx="9692640" cy="1938992"/>
          </a:xfrm>
          <a:prstGeom prst="rect">
            <a:avLst/>
          </a:prstGeom>
        </p:spPr>
        <p:txBody>
          <a:bodyPr wrap="square">
            <a:spAutoFit/>
          </a:bodyPr>
          <a:lstStyle/>
          <a:p>
            <a:r>
              <a:rPr lang="ro-RO" sz="3000" b="1" dirty="0" smtClean="0">
                <a:ea typeface="Calibri" panose="020F0502020204030204" pitchFamily="34" charset="0"/>
                <a:cs typeface="Times New Roman" panose="02020603050405020304" pitchFamily="18" charset="0"/>
              </a:rPr>
              <a:t>Processing is necessary for the purposes of the legitimate interests pursued by the controller or by a third party, except</a:t>
            </a:r>
            <a:r>
              <a:rPr lang="ro-RO" sz="3000" dirty="0" smtClean="0">
                <a:ea typeface="Calibri" panose="020F0502020204030204" pitchFamily="34" charset="0"/>
                <a:cs typeface="Times New Roman" panose="02020603050405020304" pitchFamily="18" charset="0"/>
              </a:rPr>
              <a:t> where such interests are overriden by the interests or fundamental rights and freedoms of the data subjects.</a:t>
            </a:r>
            <a:endParaRPr lang="en-US" sz="3000" dirty="0"/>
          </a:p>
        </p:txBody>
      </p:sp>
      <p:sp>
        <p:nvSpPr>
          <p:cNvPr id="18" name="Title 1"/>
          <p:cNvSpPr txBox="1">
            <a:spLocks/>
          </p:cNvSpPr>
          <p:nvPr/>
        </p:nvSpPr>
        <p:spPr>
          <a:xfrm>
            <a:off x="2234523" y="872547"/>
            <a:ext cx="20262870"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4800" dirty="0" smtClean="0">
                <a:solidFill>
                  <a:srgbClr val="C00000"/>
                </a:solidFill>
              </a:rPr>
              <a:t>DAT</a:t>
            </a:r>
            <a:r>
              <a:rPr lang="en-US" sz="4800" dirty="0" smtClean="0">
                <a:solidFill>
                  <a:srgbClr val="C00000"/>
                </a:solidFill>
              </a:rPr>
              <a:t>A PROCESSING IS</a:t>
            </a:r>
            <a:r>
              <a:rPr lang="ro-RO" sz="4800" dirty="0" smtClean="0">
                <a:solidFill>
                  <a:srgbClr val="C00000"/>
                </a:solidFill>
              </a:rPr>
              <a:t> </a:t>
            </a:r>
            <a:r>
              <a:rPr lang="ro-RO" sz="4800" b="1" dirty="0" smtClean="0">
                <a:solidFill>
                  <a:srgbClr val="C00000"/>
                </a:solidFill>
              </a:rPr>
              <a:t>LEGAL</a:t>
            </a:r>
            <a:r>
              <a:rPr lang="en-US" sz="4800" dirty="0" smtClean="0">
                <a:solidFill>
                  <a:srgbClr val="C00000"/>
                </a:solidFill>
              </a:rPr>
              <a:t> ONLY IF</a:t>
            </a:r>
            <a:r>
              <a:rPr lang="ro-RO" sz="4800" dirty="0" smtClean="0">
                <a:solidFill>
                  <a:srgbClr val="C00000"/>
                </a:solidFill>
              </a:rPr>
              <a:t> </a:t>
            </a:r>
            <a:endParaRPr lang="en-US" sz="4800" b="1" dirty="0">
              <a:solidFill>
                <a:srgbClr val="C00000"/>
              </a:solidFill>
            </a:endParaRPr>
          </a:p>
        </p:txBody>
      </p:sp>
      <p:sp>
        <p:nvSpPr>
          <p:cNvPr id="19" name="Rectangle 18"/>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58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6</a:t>
            </a:fld>
            <a:endParaRPr lang="en-US" dirty="0"/>
          </a:p>
        </p:txBody>
      </p:sp>
      <p:sp>
        <p:nvSpPr>
          <p:cNvPr id="45" name="Shape 2127"/>
          <p:cNvSpPr/>
          <p:nvPr/>
        </p:nvSpPr>
        <p:spPr>
          <a:xfrm>
            <a:off x="1747654" y="7568463"/>
            <a:ext cx="9986133" cy="1938719"/>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r>
              <a:rPr lang="en-US" sz="3000" dirty="0" smtClean="0"/>
              <a:t>Processing is necessary to protect the vital interests of the data subject or another natural person where the data subject is physically or legally incapable of giving consent</a:t>
            </a:r>
            <a:endParaRPr lang="en-US" sz="3000" dirty="0"/>
          </a:p>
        </p:txBody>
      </p:sp>
      <p:sp>
        <p:nvSpPr>
          <p:cNvPr id="55" name="Shape 2127"/>
          <p:cNvSpPr/>
          <p:nvPr/>
        </p:nvSpPr>
        <p:spPr>
          <a:xfrm>
            <a:off x="12530102" y="5680364"/>
            <a:ext cx="10835638" cy="4294910"/>
          </a:xfrm>
          <a:prstGeom prst="roundRect">
            <a:avLst>
              <a:gd name="adj" fmla="val 7643"/>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lang="en-US" sz="3000" dirty="0"/>
          </a:p>
        </p:txBody>
      </p:sp>
      <p:sp>
        <p:nvSpPr>
          <p:cNvPr id="41" name="Shape 2127"/>
          <p:cNvSpPr/>
          <p:nvPr/>
        </p:nvSpPr>
        <p:spPr>
          <a:xfrm>
            <a:off x="1783080" y="4673417"/>
            <a:ext cx="9986133" cy="2313793"/>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lang="en-US" sz="3000" dirty="0"/>
          </a:p>
        </p:txBody>
      </p:sp>
      <p:sp>
        <p:nvSpPr>
          <p:cNvPr id="32" name="Rectangle 31"/>
          <p:cNvSpPr/>
          <p:nvPr/>
        </p:nvSpPr>
        <p:spPr>
          <a:xfrm>
            <a:off x="1950724" y="4860817"/>
            <a:ext cx="10114276" cy="1938992"/>
          </a:xfrm>
          <a:prstGeom prst="rect">
            <a:avLst/>
          </a:prstGeom>
        </p:spPr>
        <p:txBody>
          <a:bodyPr wrap="square">
            <a:spAutoFit/>
          </a:bodyPr>
          <a:lstStyle/>
          <a:p>
            <a:r>
              <a:rPr lang="en-US" sz="3000" dirty="0" smtClean="0">
                <a:ea typeface="Calibri" panose="020F0502020204030204" pitchFamily="34" charset="0"/>
                <a:cs typeface="Times New Roman" panose="02020603050405020304" pitchFamily="18" charset="0"/>
              </a:rPr>
              <a:t>Processing is necessary for the purposes of carrying out the obligations and exercising specific rights of the controller or of the data subject in the field of employment and social security and social protection law in so far </a:t>
            </a:r>
            <a:r>
              <a:rPr lang="en-US" sz="3000" smtClean="0">
                <a:ea typeface="Calibri" panose="020F0502020204030204" pitchFamily="34" charset="0"/>
                <a:cs typeface="Times New Roman" panose="02020603050405020304" pitchFamily="18" charset="0"/>
              </a:rPr>
              <a:t>as </a:t>
            </a:r>
            <a:r>
              <a:rPr lang="en-US" sz="3000" smtClean="0">
                <a:ea typeface="Calibri" panose="020F0502020204030204" pitchFamily="34" charset="0"/>
                <a:cs typeface="Times New Roman" panose="02020603050405020304" pitchFamily="18" charset="0"/>
              </a:rPr>
              <a:t>authorized </a:t>
            </a:r>
            <a:r>
              <a:rPr lang="en-US" sz="3000" dirty="0" smtClean="0">
                <a:ea typeface="Calibri" panose="020F0502020204030204" pitchFamily="34" charset="0"/>
                <a:cs typeface="Times New Roman" panose="02020603050405020304" pitchFamily="18" charset="0"/>
              </a:rPr>
              <a:t>by Union or MS</a:t>
            </a:r>
            <a:endParaRPr lang="en-US" sz="3000" dirty="0"/>
          </a:p>
        </p:txBody>
      </p:sp>
      <p:sp>
        <p:nvSpPr>
          <p:cNvPr id="37" name="Rectangle 36"/>
          <p:cNvSpPr/>
          <p:nvPr/>
        </p:nvSpPr>
        <p:spPr>
          <a:xfrm>
            <a:off x="12606306" y="5830313"/>
            <a:ext cx="10572304" cy="3785652"/>
          </a:xfrm>
          <a:prstGeom prst="rect">
            <a:avLst/>
          </a:prstGeom>
        </p:spPr>
        <p:txBody>
          <a:bodyPr wrap="square">
            <a:spAutoFit/>
          </a:bodyPr>
          <a:lstStyle/>
          <a:p>
            <a:r>
              <a:rPr lang="en-US" sz="3000" b="1" dirty="0" smtClean="0"/>
              <a:t>Processing is carried out in the course of legitimate activities with appropriate safeguards by a foundation, association or any another not-for-profit body with a political, philosophical, religious or trade union aim and on condition that the processing related solely to the members or to former members of the body or to person who have regular contact with it in connection with its purposes and that the personal data are not disclosed outside that body without the consent of the data subjects.</a:t>
            </a:r>
            <a:endParaRPr lang="en-US" sz="3000" dirty="0"/>
          </a:p>
        </p:txBody>
      </p:sp>
      <p:sp>
        <p:nvSpPr>
          <p:cNvPr id="48" name="Shape 2127"/>
          <p:cNvSpPr/>
          <p:nvPr/>
        </p:nvSpPr>
        <p:spPr>
          <a:xfrm>
            <a:off x="1712228" y="10073422"/>
            <a:ext cx="10021559" cy="1224511"/>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lang="en-US" sz="3200" dirty="0">
              <a:latin typeface="+mj-lt"/>
            </a:endParaRPr>
          </a:p>
        </p:txBody>
      </p:sp>
      <p:sp>
        <p:nvSpPr>
          <p:cNvPr id="38" name="Rectangle 37"/>
          <p:cNvSpPr/>
          <p:nvPr/>
        </p:nvSpPr>
        <p:spPr>
          <a:xfrm>
            <a:off x="1950723" y="10177845"/>
            <a:ext cx="9783064" cy="1015663"/>
          </a:xfrm>
          <a:prstGeom prst="rect">
            <a:avLst/>
          </a:prstGeom>
        </p:spPr>
        <p:txBody>
          <a:bodyPr wrap="square">
            <a:spAutoFit/>
          </a:bodyPr>
          <a:lstStyle/>
          <a:p>
            <a:r>
              <a:rPr lang="en-US" sz="3000" dirty="0" smtClean="0"/>
              <a:t>Processing relates to personal data which are manifestly made public by the data subject</a:t>
            </a:r>
            <a:endParaRPr lang="en-US" sz="3000" dirty="0"/>
          </a:p>
        </p:txBody>
      </p:sp>
      <p:sp>
        <p:nvSpPr>
          <p:cNvPr id="24" name="Title 1"/>
          <p:cNvSpPr txBox="1">
            <a:spLocks/>
          </p:cNvSpPr>
          <p:nvPr/>
        </p:nvSpPr>
        <p:spPr>
          <a:xfrm>
            <a:off x="2234523" y="872547"/>
            <a:ext cx="20262870"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en-US" sz="4800" dirty="0" smtClean="0">
                <a:solidFill>
                  <a:srgbClr val="C00000"/>
                </a:solidFill>
              </a:rPr>
              <a:t>Processing </a:t>
            </a:r>
            <a:r>
              <a:rPr lang="en-US" sz="4800" dirty="0" smtClean="0">
                <a:solidFill>
                  <a:srgbClr val="C00000"/>
                </a:solidFill>
              </a:rPr>
              <a:t>of special categories of personal DATA is </a:t>
            </a:r>
            <a:r>
              <a:rPr lang="en-US" sz="4800" b="1" dirty="0" smtClean="0">
                <a:solidFill>
                  <a:srgbClr val="C00000"/>
                </a:solidFill>
              </a:rPr>
              <a:t>LEGAL</a:t>
            </a:r>
            <a:r>
              <a:rPr lang="en-US" sz="4800" dirty="0" smtClean="0">
                <a:solidFill>
                  <a:srgbClr val="C00000"/>
                </a:solidFill>
              </a:rPr>
              <a:t> </a:t>
            </a:r>
            <a:r>
              <a:rPr lang="en-US" sz="4800" b="1" dirty="0" smtClean="0">
                <a:solidFill>
                  <a:srgbClr val="C00000"/>
                </a:solidFill>
              </a:rPr>
              <a:t>without </a:t>
            </a:r>
            <a:r>
              <a:rPr lang="en-US" sz="4800" b="1" dirty="0" smtClean="0">
                <a:solidFill>
                  <a:srgbClr val="C00000"/>
                </a:solidFill>
              </a:rPr>
              <a:t>receiving the consent </a:t>
            </a:r>
            <a:r>
              <a:rPr lang="en-US" sz="4800" dirty="0" smtClean="0">
                <a:solidFill>
                  <a:srgbClr val="C00000"/>
                </a:solidFill>
              </a:rPr>
              <a:t>of the data subject only if </a:t>
            </a:r>
            <a:r>
              <a:rPr lang="en-US" sz="4800" b="1" dirty="0" smtClean="0">
                <a:solidFill>
                  <a:srgbClr val="C00000"/>
                </a:solidFill>
              </a:rPr>
              <a:t>(I)</a:t>
            </a:r>
            <a:endParaRPr lang="en-US" sz="4800" b="1" dirty="0">
              <a:solidFill>
                <a:srgbClr val="C00000"/>
              </a:solidFill>
            </a:endParaRPr>
          </a:p>
        </p:txBody>
      </p:sp>
      <p:sp>
        <p:nvSpPr>
          <p:cNvPr id="25" name="Rectangle 24"/>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18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7</a:t>
            </a:fld>
            <a:endParaRPr lang="en-US"/>
          </a:p>
        </p:txBody>
      </p:sp>
      <p:grpSp>
        <p:nvGrpSpPr>
          <p:cNvPr id="33" name="Group 32"/>
          <p:cNvGrpSpPr/>
          <p:nvPr/>
        </p:nvGrpSpPr>
        <p:grpSpPr>
          <a:xfrm>
            <a:off x="12827627" y="8610215"/>
            <a:ext cx="10835639" cy="1767967"/>
            <a:chOff x="2880412" y="4699322"/>
            <a:chExt cx="3734210" cy="1581908"/>
          </a:xfrm>
        </p:grpSpPr>
        <p:sp>
          <p:nvSpPr>
            <p:cNvPr id="35" name="Shape 2127"/>
            <p:cNvSpPr/>
            <p:nvPr/>
          </p:nvSpPr>
          <p:spPr>
            <a:xfrm>
              <a:off x="2880412" y="4699322"/>
              <a:ext cx="3734210" cy="15819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6" name="TextBox 35"/>
            <p:cNvSpPr txBox="1"/>
            <p:nvPr/>
          </p:nvSpPr>
          <p:spPr>
            <a:xfrm>
              <a:off x="3334048" y="5143773"/>
              <a:ext cx="2826938" cy="393474"/>
            </a:xfrm>
            <a:prstGeom prst="rect">
              <a:avLst/>
            </a:prstGeom>
            <a:noFill/>
          </p:spPr>
          <p:txBody>
            <a:bodyPr wrap="square" rtlCol="0">
              <a:spAutoFit/>
            </a:bodyPr>
            <a:lstStyle/>
            <a:p>
              <a:pPr algn="ctr"/>
              <a:endParaRPr lang="en-US" sz="3200" b="1" dirty="0">
                <a:latin typeface="+mj-lt"/>
              </a:endParaRPr>
            </a:p>
          </p:txBody>
        </p:sp>
      </p:grpSp>
      <p:sp>
        <p:nvSpPr>
          <p:cNvPr id="44" name="Shape 2127"/>
          <p:cNvSpPr/>
          <p:nvPr/>
        </p:nvSpPr>
        <p:spPr>
          <a:xfrm>
            <a:off x="1464096" y="4290036"/>
            <a:ext cx="10835638" cy="3366906"/>
          </a:xfrm>
          <a:prstGeom prst="roundRect">
            <a:avLst>
              <a:gd name="adj" fmla="val 9329"/>
            </a:avLst>
          </a:prstGeom>
          <a:noFill/>
          <a:ln w="50800" cap="flat">
            <a:solidFill>
              <a:schemeClr val="accent1"/>
            </a:solidFill>
            <a:prstDash val="solid"/>
            <a:miter lim="400000"/>
          </a:ln>
          <a:effectLst/>
        </p:spPr>
        <p:txBody>
          <a:bodyPr wrap="square" lIns="38100" tIns="38100" rIns="38100" bIns="38100" numCol="1" anchor="t">
            <a:noAutofit/>
          </a:bodyPr>
          <a:lstStyle/>
          <a:p>
            <a:pPr lvl="0"/>
            <a:r>
              <a:rPr lang="ro-RO" sz="3000" dirty="0" smtClean="0"/>
              <a:t>P</a:t>
            </a:r>
            <a:r>
              <a:rPr lang="en-US" sz="3000" dirty="0" err="1" smtClean="0"/>
              <a:t>rocessing</a:t>
            </a:r>
            <a:r>
              <a:rPr lang="en-US" sz="3000" dirty="0" smtClean="0"/>
              <a:t> </a:t>
            </a:r>
            <a:r>
              <a:rPr lang="en-US" sz="3000" dirty="0"/>
              <a:t>is necessary for the purposes of preventive or occupational medicine, for the assessment of the working capacity of the employee, medical diagnosis, the provision of health or social care or treatment or the management of health or social care systems and services on the basis of Union or Member State law or pursuant to contract with a health professional</a:t>
            </a:r>
            <a:endParaRPr sz="3000" dirty="0">
              <a:latin typeface="+mj-lt"/>
            </a:endParaRPr>
          </a:p>
        </p:txBody>
      </p:sp>
      <p:grpSp>
        <p:nvGrpSpPr>
          <p:cNvPr id="18" name="Group 17"/>
          <p:cNvGrpSpPr/>
          <p:nvPr/>
        </p:nvGrpSpPr>
        <p:grpSpPr>
          <a:xfrm>
            <a:off x="1464096" y="8313574"/>
            <a:ext cx="10835638" cy="2421481"/>
            <a:chOff x="2880412" y="4699322"/>
            <a:chExt cx="3734210" cy="1581908"/>
          </a:xfrm>
        </p:grpSpPr>
        <p:sp>
          <p:nvSpPr>
            <p:cNvPr id="19" name="Shape 2127"/>
            <p:cNvSpPr/>
            <p:nvPr/>
          </p:nvSpPr>
          <p:spPr>
            <a:xfrm>
              <a:off x="2880412" y="4699322"/>
              <a:ext cx="3734210" cy="158190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20" name="TextBox 19"/>
            <p:cNvSpPr txBox="1"/>
            <p:nvPr/>
          </p:nvSpPr>
          <p:spPr>
            <a:xfrm>
              <a:off x="3334048" y="5143773"/>
              <a:ext cx="2826938" cy="393474"/>
            </a:xfrm>
            <a:prstGeom prst="rect">
              <a:avLst/>
            </a:prstGeom>
            <a:noFill/>
          </p:spPr>
          <p:txBody>
            <a:bodyPr wrap="square" rtlCol="0">
              <a:spAutoFit/>
            </a:bodyPr>
            <a:lstStyle/>
            <a:p>
              <a:pPr algn="ctr"/>
              <a:endParaRPr lang="en-US" sz="3200" b="1" dirty="0">
                <a:latin typeface="+mj-lt"/>
              </a:endParaRPr>
            </a:p>
          </p:txBody>
        </p:sp>
      </p:grpSp>
      <p:sp>
        <p:nvSpPr>
          <p:cNvPr id="4" name="Rectangle 3"/>
          <p:cNvSpPr/>
          <p:nvPr/>
        </p:nvSpPr>
        <p:spPr>
          <a:xfrm>
            <a:off x="12948612" y="8218768"/>
            <a:ext cx="10673389" cy="1477328"/>
          </a:xfrm>
          <a:prstGeom prst="rect">
            <a:avLst/>
          </a:prstGeom>
        </p:spPr>
        <p:txBody>
          <a:bodyPr wrap="square">
            <a:spAutoFit/>
          </a:bodyPr>
          <a:lstStyle/>
          <a:p>
            <a:r>
              <a:rPr lang="en-US" sz="3000" dirty="0">
                <a:ea typeface="Calibri" panose="020F0502020204030204" pitchFamily="34" charset="0"/>
                <a:cs typeface="Times New Roman" panose="02020603050405020304" pitchFamily="18" charset="0"/>
              </a:rPr>
              <a:t>processing is necessary for archiving purposes in the public interest, scientific or historical research purposes or statistical purposes in accordance with Article 89(1) based on Union or Member State </a:t>
            </a:r>
            <a:r>
              <a:rPr lang="en-US" sz="3000" dirty="0" smtClean="0">
                <a:ea typeface="Calibri" panose="020F0502020204030204" pitchFamily="34" charset="0"/>
                <a:cs typeface="Times New Roman" panose="02020603050405020304" pitchFamily="18" charset="0"/>
              </a:rPr>
              <a:t>law</a:t>
            </a:r>
            <a:endParaRPr lang="en-US" sz="3000" dirty="0"/>
          </a:p>
        </p:txBody>
      </p:sp>
      <p:sp>
        <p:nvSpPr>
          <p:cNvPr id="23" name="Shape 2127"/>
          <p:cNvSpPr/>
          <p:nvPr/>
        </p:nvSpPr>
        <p:spPr>
          <a:xfrm>
            <a:off x="12827627" y="4368505"/>
            <a:ext cx="10743141" cy="3144241"/>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6" name="Rectangle 5"/>
          <p:cNvSpPr/>
          <p:nvPr/>
        </p:nvSpPr>
        <p:spPr>
          <a:xfrm>
            <a:off x="12948612" y="4562167"/>
            <a:ext cx="10529660" cy="2400657"/>
          </a:xfrm>
          <a:prstGeom prst="rect">
            <a:avLst/>
          </a:prstGeom>
        </p:spPr>
        <p:txBody>
          <a:bodyPr wrap="square">
            <a:spAutoFit/>
          </a:bodyPr>
          <a:lstStyle/>
          <a:p>
            <a:r>
              <a:rPr lang="en-US" sz="3000" dirty="0">
                <a:ea typeface="Calibri" panose="020F0502020204030204" pitchFamily="34" charset="0"/>
                <a:cs typeface="Times New Roman" panose="02020603050405020304" pitchFamily="18" charset="0"/>
              </a:rPr>
              <a:t>processing is necessary for reasons of public interest in the area of public health, such as protecting against serious cross-border threats to health or ensuring high standards of quality and safety of health care and of medicinal products or medical devices, on the basis of Union or Member State law </a:t>
            </a:r>
            <a:endParaRPr lang="en-US" sz="3000" dirty="0"/>
          </a:p>
        </p:txBody>
      </p:sp>
      <p:sp>
        <p:nvSpPr>
          <p:cNvPr id="22" name="Title 1"/>
          <p:cNvSpPr txBox="1">
            <a:spLocks/>
          </p:cNvSpPr>
          <p:nvPr/>
        </p:nvSpPr>
        <p:spPr>
          <a:xfrm>
            <a:off x="2234523" y="872547"/>
            <a:ext cx="20262870"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en-US" sz="4800" dirty="0" smtClean="0">
                <a:solidFill>
                  <a:srgbClr val="C00000"/>
                </a:solidFill>
              </a:rPr>
              <a:t>Processing </a:t>
            </a:r>
            <a:r>
              <a:rPr lang="en-US" sz="4800" dirty="0">
                <a:solidFill>
                  <a:srgbClr val="C00000"/>
                </a:solidFill>
              </a:rPr>
              <a:t>of special categories of personal DATA is </a:t>
            </a:r>
            <a:r>
              <a:rPr lang="en-US" sz="4800" b="1" dirty="0">
                <a:solidFill>
                  <a:srgbClr val="C00000"/>
                </a:solidFill>
              </a:rPr>
              <a:t>LEGAL</a:t>
            </a:r>
            <a:r>
              <a:rPr lang="en-US" sz="4800" dirty="0">
                <a:solidFill>
                  <a:srgbClr val="C00000"/>
                </a:solidFill>
              </a:rPr>
              <a:t> </a:t>
            </a:r>
            <a:r>
              <a:rPr lang="en-US" sz="4800" b="1" dirty="0" smtClean="0">
                <a:solidFill>
                  <a:srgbClr val="C00000"/>
                </a:solidFill>
              </a:rPr>
              <a:t>without </a:t>
            </a:r>
            <a:r>
              <a:rPr lang="en-US" sz="4800" b="1" dirty="0">
                <a:solidFill>
                  <a:srgbClr val="C00000"/>
                </a:solidFill>
              </a:rPr>
              <a:t>receiving the consent</a:t>
            </a:r>
            <a:r>
              <a:rPr lang="en-US" sz="4800" dirty="0">
                <a:solidFill>
                  <a:srgbClr val="C00000"/>
                </a:solidFill>
              </a:rPr>
              <a:t> of the data subject only if </a:t>
            </a:r>
            <a:r>
              <a:rPr lang="ro-RO" sz="4800" b="1" dirty="0" smtClean="0">
                <a:solidFill>
                  <a:srgbClr val="C00000"/>
                </a:solidFill>
              </a:rPr>
              <a:t>(II)</a:t>
            </a:r>
            <a:endParaRPr lang="en-US" sz="4800" b="1" dirty="0">
              <a:solidFill>
                <a:srgbClr val="C00000"/>
              </a:solidFill>
            </a:endParaRPr>
          </a:p>
        </p:txBody>
      </p:sp>
      <p:sp>
        <p:nvSpPr>
          <p:cNvPr id="24" name="Rectangle 23"/>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30599" y="8623856"/>
            <a:ext cx="10502630" cy="1754326"/>
          </a:xfrm>
          <a:prstGeom prst="rect">
            <a:avLst/>
          </a:prstGeom>
        </p:spPr>
        <p:txBody>
          <a:bodyPr wrap="square">
            <a:spAutoFit/>
          </a:bodyPr>
          <a:lstStyle/>
          <a:p>
            <a:r>
              <a:rPr lang="en-US" dirty="0"/>
              <a:t>processing is necessary for the establishment, exercise or defence of legal claims or whenever courts are acting in their judicial capacity</a:t>
            </a:r>
          </a:p>
        </p:txBody>
      </p:sp>
    </p:spTree>
    <p:extLst>
      <p:ext uri="{BB962C8B-B14F-4D97-AF65-F5344CB8AC3E}">
        <p14:creationId xmlns:p14="http://schemas.microsoft.com/office/powerpoint/2010/main" val="2784785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67CAF09-17ED-3B41-9164-953A7C540A09}" type="slidenum">
              <a:rPr lang="en-US"/>
              <a:pPr/>
              <a:t>8</a:t>
            </a:fld>
            <a:endParaRPr lang="en-US"/>
          </a:p>
        </p:txBody>
      </p:sp>
      <p:sp>
        <p:nvSpPr>
          <p:cNvPr id="35" name="Shape 2127"/>
          <p:cNvSpPr/>
          <p:nvPr/>
        </p:nvSpPr>
        <p:spPr>
          <a:xfrm>
            <a:off x="1828800" y="8993001"/>
            <a:ext cx="20677238" cy="1046140"/>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r>
              <a:rPr lang="ro-RO" sz="4800" dirty="0" smtClean="0">
                <a:latin typeface="+mj-lt"/>
              </a:rPr>
              <a:t>The Controller observes the right of subject data to be forgotten (right to erasure)</a:t>
            </a:r>
            <a:endParaRPr sz="4800" dirty="0">
              <a:latin typeface="+mj-lt"/>
            </a:endParaRPr>
          </a:p>
        </p:txBody>
      </p:sp>
      <p:sp>
        <p:nvSpPr>
          <p:cNvPr id="41" name="Shape 2127"/>
          <p:cNvSpPr/>
          <p:nvPr/>
        </p:nvSpPr>
        <p:spPr>
          <a:xfrm>
            <a:off x="1828799" y="4510474"/>
            <a:ext cx="20677239" cy="3067663"/>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r>
              <a:rPr lang="ro-RO" sz="4800" dirty="0" smtClean="0">
                <a:latin typeface="+mj-lt"/>
              </a:rPr>
              <a:t>The Controller</a:t>
            </a:r>
            <a:r>
              <a:rPr lang="en-US" sz="4800" dirty="0" smtClean="0">
                <a:latin typeface="+mj-lt"/>
              </a:rPr>
              <a:t> </a:t>
            </a:r>
            <a:r>
              <a:rPr lang="ro-RO" sz="4800" dirty="0" smtClean="0">
                <a:latin typeface="+mj-lt"/>
              </a:rPr>
              <a:t>t</a:t>
            </a:r>
            <a:r>
              <a:rPr lang="en-US" sz="4800" dirty="0" smtClean="0">
                <a:latin typeface="+mj-lt"/>
              </a:rPr>
              <a:t>a</a:t>
            </a:r>
            <a:r>
              <a:rPr lang="ro-RO" sz="4800" dirty="0" smtClean="0">
                <a:latin typeface="+mj-lt"/>
              </a:rPr>
              <a:t>kes</a:t>
            </a:r>
            <a:r>
              <a:rPr lang="en-US" sz="4800" dirty="0" smtClean="0">
                <a:latin typeface="+mj-lt"/>
              </a:rPr>
              <a:t> </a:t>
            </a:r>
            <a:r>
              <a:rPr lang="en-US" sz="4800" dirty="0">
                <a:latin typeface="+mj-lt"/>
              </a:rPr>
              <a:t>appropriate measures to provide </a:t>
            </a:r>
            <a:r>
              <a:rPr lang="en-US" sz="4800" b="1" dirty="0">
                <a:latin typeface="+mj-lt"/>
              </a:rPr>
              <a:t>any information </a:t>
            </a:r>
            <a:r>
              <a:rPr lang="en-US" sz="4800" dirty="0">
                <a:latin typeface="+mj-lt"/>
              </a:rPr>
              <a:t>referred to in Articles 13 and 14 and </a:t>
            </a:r>
            <a:r>
              <a:rPr lang="en-US" sz="4800" b="1" dirty="0">
                <a:latin typeface="+mj-lt"/>
              </a:rPr>
              <a:t>any communication </a:t>
            </a:r>
            <a:r>
              <a:rPr lang="en-US" sz="4800" dirty="0">
                <a:latin typeface="+mj-lt"/>
              </a:rPr>
              <a:t>under Articles 15 to 22 and 34 relating to processing to the data subject in </a:t>
            </a:r>
            <a:r>
              <a:rPr lang="en-US" sz="4800" b="1" dirty="0">
                <a:latin typeface="+mj-lt"/>
              </a:rPr>
              <a:t>a concise, transparent, intelligible and easily accessible form, using clear and plain language</a:t>
            </a:r>
            <a:endParaRPr sz="4800" b="1" dirty="0">
              <a:latin typeface="+mj-lt"/>
            </a:endParaRPr>
          </a:p>
        </p:txBody>
      </p:sp>
      <p:sp>
        <p:nvSpPr>
          <p:cNvPr id="19" name="Shape 2127"/>
          <p:cNvSpPr/>
          <p:nvPr/>
        </p:nvSpPr>
        <p:spPr>
          <a:xfrm>
            <a:off x="1828800" y="7789652"/>
            <a:ext cx="20677238" cy="991804"/>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r>
              <a:rPr lang="ro-RO" sz="4800" dirty="0" smtClean="0">
                <a:latin typeface="+mj-lt"/>
              </a:rPr>
              <a:t>The Controller observes the right of subject data to rectification, </a:t>
            </a:r>
            <a:endParaRPr sz="4800" dirty="0">
              <a:latin typeface="+mj-lt"/>
            </a:endParaRPr>
          </a:p>
        </p:txBody>
      </p:sp>
      <p:sp>
        <p:nvSpPr>
          <p:cNvPr id="22" name="TextBox 21"/>
          <p:cNvSpPr txBox="1"/>
          <p:nvPr/>
        </p:nvSpPr>
        <p:spPr>
          <a:xfrm>
            <a:off x="4300529" y="9129433"/>
            <a:ext cx="15688062" cy="502691"/>
          </a:xfrm>
          <a:prstGeom prst="rect">
            <a:avLst/>
          </a:prstGeom>
          <a:noFill/>
        </p:spPr>
        <p:txBody>
          <a:bodyPr wrap="square" rtlCol="0">
            <a:spAutoFit/>
          </a:bodyPr>
          <a:lstStyle/>
          <a:p>
            <a:pPr algn="ctr"/>
            <a:endParaRPr lang="en-US" sz="3200" b="1" dirty="0">
              <a:latin typeface="+mj-lt"/>
            </a:endParaRPr>
          </a:p>
        </p:txBody>
      </p:sp>
      <p:sp>
        <p:nvSpPr>
          <p:cNvPr id="24" name="Shape 2127"/>
          <p:cNvSpPr/>
          <p:nvPr/>
        </p:nvSpPr>
        <p:spPr>
          <a:xfrm>
            <a:off x="1828800" y="10305248"/>
            <a:ext cx="20647743" cy="1082547"/>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r>
              <a:rPr lang="ro-RO" sz="4800" dirty="0" smtClean="0">
                <a:latin typeface="+mj-lt"/>
              </a:rPr>
              <a:t>The Controller observes the right of subject data to restriction of processing</a:t>
            </a:r>
            <a:endParaRPr sz="4800" dirty="0">
              <a:latin typeface="+mj-lt"/>
            </a:endParaRPr>
          </a:p>
        </p:txBody>
      </p:sp>
      <p:sp>
        <p:nvSpPr>
          <p:cNvPr id="25" name="Shape 2127"/>
          <p:cNvSpPr/>
          <p:nvPr/>
        </p:nvSpPr>
        <p:spPr>
          <a:xfrm>
            <a:off x="1828800" y="11683723"/>
            <a:ext cx="20677240" cy="1037136"/>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r>
              <a:rPr lang="ro-RO" sz="4800" dirty="0" smtClean="0">
                <a:latin typeface="+mj-lt"/>
              </a:rPr>
              <a:t>The Controller observes the right of subject data to data portability</a:t>
            </a:r>
            <a:endParaRPr sz="4800" dirty="0">
              <a:latin typeface="+mj-lt"/>
            </a:endParaRPr>
          </a:p>
        </p:txBody>
      </p:sp>
      <p:sp>
        <p:nvSpPr>
          <p:cNvPr id="11" name="Title 1"/>
          <p:cNvSpPr txBox="1">
            <a:spLocks/>
          </p:cNvSpPr>
          <p:nvPr/>
        </p:nvSpPr>
        <p:spPr>
          <a:xfrm>
            <a:off x="2234523" y="872547"/>
            <a:ext cx="19440144" cy="2999232"/>
          </a:xfrm>
          <a:prstGeom prst="rect">
            <a:avLst/>
          </a:prstGeom>
        </p:spPr>
        <p:txBody>
          <a:bodyPr vert="horz" lIns="91440" tIns="45720" rIns="91440" bIns="45720" rtlCol="0" anchor="ctr">
            <a:noAutofit/>
          </a:bodyPr>
          <a:lstStyle>
            <a:lvl1pPr algn="l" defTabSz="1828800" rtl="0" eaLnBrk="1" latinLnBrk="0" hangingPunct="1">
              <a:lnSpc>
                <a:spcPct val="80000"/>
              </a:lnSpc>
              <a:spcBef>
                <a:spcPct val="0"/>
              </a:spcBef>
              <a:buNone/>
              <a:defRPr sz="10000" kern="1200" cap="all" spc="200" baseline="0">
                <a:solidFill>
                  <a:srgbClr val="00B0F0"/>
                </a:solidFill>
                <a:latin typeface="+mj-lt"/>
                <a:ea typeface="+mj-ea"/>
                <a:cs typeface="+mj-cs"/>
              </a:defRPr>
            </a:lvl1pPr>
          </a:lstStyle>
          <a:p>
            <a:r>
              <a:rPr lang="ro-RO" sz="4800" dirty="0" smtClean="0">
                <a:solidFill>
                  <a:srgbClr val="C00000"/>
                </a:solidFill>
              </a:rPr>
              <a:t>Data processing is </a:t>
            </a:r>
            <a:r>
              <a:rPr lang="ro-RO" sz="4800" b="1" dirty="0" smtClean="0">
                <a:solidFill>
                  <a:srgbClr val="C00000"/>
                </a:solidFill>
              </a:rPr>
              <a:t>transparent</a:t>
            </a:r>
            <a:r>
              <a:rPr lang="ro-RO" sz="4800" dirty="0" smtClean="0">
                <a:solidFill>
                  <a:srgbClr val="C00000"/>
                </a:solidFill>
              </a:rPr>
              <a:t> only if</a:t>
            </a:r>
            <a:endParaRPr lang="en-US" sz="4800" b="1" dirty="0">
              <a:solidFill>
                <a:srgbClr val="C00000"/>
              </a:solidFill>
            </a:endParaRPr>
          </a:p>
        </p:txBody>
      </p:sp>
      <p:sp>
        <p:nvSpPr>
          <p:cNvPr id="12" name="Rectangle 11"/>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46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34523" y="872547"/>
            <a:ext cx="19440144" cy="2999232"/>
          </a:xfrm>
        </p:spPr>
        <p:txBody>
          <a:bodyPr>
            <a:noAutofit/>
          </a:bodyPr>
          <a:lstStyle/>
          <a:p>
            <a:r>
              <a:rPr lang="ro-RO" sz="4800" dirty="0">
                <a:solidFill>
                  <a:srgbClr val="C00000"/>
                </a:solidFill>
              </a:rPr>
              <a:t> </a:t>
            </a:r>
            <a:r>
              <a:rPr lang="ro-RO" sz="4800" dirty="0" smtClean="0">
                <a:solidFill>
                  <a:srgbClr val="C00000"/>
                </a:solidFill>
              </a:rPr>
              <a:t>THE CONTROLLERS</a:t>
            </a:r>
            <a:r>
              <a:rPr lang="en-US" sz="4800" dirty="0" smtClean="0">
                <a:solidFill>
                  <a:srgbClr val="C00000"/>
                </a:solidFill>
              </a:rPr>
              <a:t>’ RESPONSABILITIES ARISING FROM THE </a:t>
            </a:r>
            <a:r>
              <a:rPr lang="en-US" sz="4800" b="1" dirty="0" smtClean="0">
                <a:solidFill>
                  <a:srgbClr val="C00000"/>
                </a:solidFill>
              </a:rPr>
              <a:t>ACCOUNABILITY</a:t>
            </a:r>
            <a:r>
              <a:rPr lang="en-US" sz="4800" dirty="0" smtClean="0">
                <a:solidFill>
                  <a:srgbClr val="C00000"/>
                </a:solidFill>
              </a:rPr>
              <a:t> PRINCIPLE</a:t>
            </a:r>
            <a:endParaRPr lang="en-US" sz="4800" b="1" dirty="0">
              <a:solidFill>
                <a:srgbClr val="C00000"/>
              </a:solidFill>
            </a:endParaRPr>
          </a:p>
        </p:txBody>
      </p:sp>
      <p:sp>
        <p:nvSpPr>
          <p:cNvPr id="3" name="Slide Number Placeholder 2"/>
          <p:cNvSpPr>
            <a:spLocks noGrp="1"/>
          </p:cNvSpPr>
          <p:nvPr>
            <p:ph type="sldNum" sz="quarter" idx="10"/>
          </p:nvPr>
        </p:nvSpPr>
        <p:spPr/>
        <p:txBody>
          <a:bodyPr/>
          <a:lstStyle/>
          <a:p>
            <a:fld id="{167CAF09-17ED-3B41-9164-953A7C540A09}" type="slidenum">
              <a:rPr lang="en-US"/>
              <a:pPr/>
              <a:t>9</a:t>
            </a:fld>
            <a:endParaRPr lang="en-US"/>
          </a:p>
        </p:txBody>
      </p:sp>
      <p:sp>
        <p:nvSpPr>
          <p:cNvPr id="45" name="Shape 2127"/>
          <p:cNvSpPr/>
          <p:nvPr/>
        </p:nvSpPr>
        <p:spPr>
          <a:xfrm>
            <a:off x="12762764" y="7647641"/>
            <a:ext cx="9720956" cy="2224018"/>
          </a:xfrm>
          <a:prstGeom prst="roundRect">
            <a:avLst/>
          </a:prstGeom>
          <a:noFill/>
          <a:ln w="50800" cap="flat">
            <a:solidFill>
              <a:schemeClr val="accent3"/>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55" name="Shape 2127"/>
          <p:cNvSpPr/>
          <p:nvPr/>
        </p:nvSpPr>
        <p:spPr>
          <a:xfrm>
            <a:off x="12662343" y="4431896"/>
            <a:ext cx="9720957" cy="2299644"/>
          </a:xfrm>
          <a:prstGeom prst="roundRect">
            <a:avLst/>
          </a:prstGeom>
          <a:noFill/>
          <a:ln w="50800" cap="flat">
            <a:solidFill>
              <a:schemeClr val="accent5"/>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41" name="Shape 2127"/>
          <p:cNvSpPr/>
          <p:nvPr/>
        </p:nvSpPr>
        <p:spPr>
          <a:xfrm>
            <a:off x="1804021" y="9552215"/>
            <a:ext cx="10064217" cy="2211418"/>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44" name="Shape 2127"/>
          <p:cNvSpPr/>
          <p:nvPr/>
        </p:nvSpPr>
        <p:spPr>
          <a:xfrm>
            <a:off x="12712390" y="10787761"/>
            <a:ext cx="9919010" cy="1739517"/>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2" name="Rectangle 31"/>
          <p:cNvSpPr/>
          <p:nvPr/>
        </p:nvSpPr>
        <p:spPr>
          <a:xfrm>
            <a:off x="2048255" y="9934649"/>
            <a:ext cx="9481135" cy="1446550"/>
          </a:xfrm>
          <a:prstGeom prst="rect">
            <a:avLst/>
          </a:prstGeom>
        </p:spPr>
        <p:txBody>
          <a:bodyPr wrap="square">
            <a:spAutoFit/>
          </a:bodyPr>
          <a:lstStyle/>
          <a:p>
            <a:r>
              <a:rPr lang="en-US" sz="4400" dirty="0" smtClean="0">
                <a:latin typeface="+mj-lt"/>
                <a:ea typeface="Calibri" panose="020F0502020204030204" pitchFamily="34" charset="0"/>
                <a:cs typeface="Times New Roman" panose="02020603050405020304" pitchFamily="18" charset="0"/>
              </a:rPr>
              <a:t>The Controller shall carry on a </a:t>
            </a:r>
            <a:r>
              <a:rPr lang="ro-RO" sz="4400" b="1" dirty="0" smtClean="0">
                <a:latin typeface="+mj-lt"/>
                <a:ea typeface="Calibri" panose="020F0502020204030204" pitchFamily="34" charset="0"/>
                <a:cs typeface="Times New Roman" panose="02020603050405020304" pitchFamily="18" charset="0"/>
              </a:rPr>
              <a:t>data </a:t>
            </a:r>
            <a:r>
              <a:rPr lang="ro-RO" sz="4400" b="1" dirty="0">
                <a:latin typeface="+mj-lt"/>
                <a:ea typeface="Calibri" panose="020F0502020204030204" pitchFamily="34" charset="0"/>
                <a:cs typeface="Times New Roman" panose="02020603050405020304" pitchFamily="18" charset="0"/>
              </a:rPr>
              <a:t>protection impact assessment </a:t>
            </a:r>
            <a:r>
              <a:rPr lang="ro-RO" sz="4400" dirty="0" smtClean="0">
                <a:latin typeface="+mj-lt"/>
                <a:ea typeface="Calibri" panose="020F0502020204030204" pitchFamily="34" charset="0"/>
                <a:cs typeface="Times New Roman" panose="02020603050405020304" pitchFamily="18" charset="0"/>
              </a:rPr>
              <a:t>(</a:t>
            </a:r>
            <a:r>
              <a:rPr lang="ro-RO" sz="4400" b="1" dirty="0" smtClean="0">
                <a:latin typeface="+mj-lt"/>
                <a:ea typeface="Calibri" panose="020F0502020204030204" pitchFamily="34" charset="0"/>
                <a:cs typeface="Times New Roman" panose="02020603050405020304" pitchFamily="18" charset="0"/>
              </a:rPr>
              <a:t>D.P.I.A.</a:t>
            </a:r>
            <a:r>
              <a:rPr lang="ro-RO" sz="4400" dirty="0" smtClean="0">
                <a:latin typeface="+mj-lt"/>
                <a:ea typeface="Calibri" panose="020F0502020204030204" pitchFamily="34" charset="0"/>
                <a:cs typeface="Times New Roman" panose="02020603050405020304" pitchFamily="18" charset="0"/>
              </a:rPr>
              <a:t>)</a:t>
            </a:r>
            <a:endParaRPr lang="en-US" sz="4400" dirty="0">
              <a:latin typeface="+mj-lt"/>
            </a:endParaRPr>
          </a:p>
        </p:txBody>
      </p:sp>
      <p:sp>
        <p:nvSpPr>
          <p:cNvPr id="34" name="Rectangle 33"/>
          <p:cNvSpPr/>
          <p:nvPr/>
        </p:nvSpPr>
        <p:spPr>
          <a:xfrm>
            <a:off x="12899546" y="7967745"/>
            <a:ext cx="9497961" cy="1446550"/>
          </a:xfrm>
          <a:prstGeom prst="rect">
            <a:avLst/>
          </a:prstGeom>
        </p:spPr>
        <p:txBody>
          <a:bodyPr wrap="square">
            <a:spAutoFit/>
          </a:bodyPr>
          <a:lstStyle/>
          <a:p>
            <a:r>
              <a:rPr lang="en-US" sz="4400" dirty="0">
                <a:latin typeface="+mj-lt"/>
              </a:rPr>
              <a:t>The Controller shall designate a </a:t>
            </a:r>
            <a:r>
              <a:rPr lang="ro-RO" sz="4400" dirty="0" smtClean="0">
                <a:latin typeface="+mj-lt"/>
              </a:rPr>
              <a:t>Data Protection Office</a:t>
            </a:r>
            <a:r>
              <a:rPr lang="en-US" sz="4400" dirty="0" smtClean="0">
                <a:latin typeface="+mj-lt"/>
              </a:rPr>
              <a:t>r </a:t>
            </a:r>
            <a:r>
              <a:rPr lang="ro-RO" sz="4400" dirty="0" smtClean="0">
                <a:latin typeface="+mj-lt"/>
              </a:rPr>
              <a:t>(</a:t>
            </a:r>
            <a:r>
              <a:rPr lang="ro-RO" sz="4400" b="1" dirty="0" smtClean="0">
                <a:latin typeface="+mj-lt"/>
              </a:rPr>
              <a:t>D.P.O.)</a:t>
            </a:r>
            <a:r>
              <a:rPr lang="en-US" sz="4400" b="1" dirty="0" smtClean="0">
                <a:latin typeface="+mj-lt"/>
              </a:rPr>
              <a:t> </a:t>
            </a:r>
            <a:endParaRPr lang="en-US" sz="4400" b="1" dirty="0">
              <a:latin typeface="+mj-lt"/>
            </a:endParaRPr>
          </a:p>
        </p:txBody>
      </p:sp>
      <p:sp>
        <p:nvSpPr>
          <p:cNvPr id="37" name="Rectangle 36"/>
          <p:cNvSpPr/>
          <p:nvPr/>
        </p:nvSpPr>
        <p:spPr>
          <a:xfrm>
            <a:off x="12840511" y="4790397"/>
            <a:ext cx="9410052" cy="1446550"/>
          </a:xfrm>
          <a:prstGeom prst="rect">
            <a:avLst/>
          </a:prstGeom>
        </p:spPr>
        <p:txBody>
          <a:bodyPr wrap="square">
            <a:spAutoFit/>
          </a:bodyPr>
          <a:lstStyle/>
          <a:p>
            <a:r>
              <a:rPr lang="en-US" sz="4400" dirty="0" smtClean="0">
                <a:latin typeface="+mj-lt"/>
                <a:ea typeface="Calibri" panose="020F0502020204030204" pitchFamily="34" charset="0"/>
                <a:cs typeface="Times New Roman" panose="02020603050405020304" pitchFamily="18" charset="0"/>
              </a:rPr>
              <a:t>The Controller shall designate a </a:t>
            </a:r>
            <a:r>
              <a:rPr lang="ro-RO" sz="4400" dirty="0" smtClean="0">
                <a:latin typeface="+mj-lt"/>
                <a:ea typeface="Calibri" panose="020F0502020204030204" pitchFamily="34" charset="0"/>
                <a:cs typeface="Times New Roman" panose="02020603050405020304" pitchFamily="18" charset="0"/>
              </a:rPr>
              <a:t>Chief Information Security Officer</a:t>
            </a:r>
            <a:r>
              <a:rPr lang="en-US" sz="4400" dirty="0">
                <a:latin typeface="+mj-lt"/>
                <a:ea typeface="Calibri" panose="020F0502020204030204" pitchFamily="34" charset="0"/>
                <a:cs typeface="Times New Roman" panose="02020603050405020304" pitchFamily="18" charset="0"/>
              </a:rPr>
              <a:t> </a:t>
            </a:r>
            <a:r>
              <a:rPr lang="en-US" sz="4400" b="1" dirty="0">
                <a:latin typeface="+mj-lt"/>
                <a:ea typeface="Calibri" panose="020F0502020204030204" pitchFamily="34" charset="0"/>
                <a:cs typeface="Times New Roman" panose="02020603050405020304" pitchFamily="18" charset="0"/>
              </a:rPr>
              <a:t>(C.I.S.O</a:t>
            </a:r>
            <a:r>
              <a:rPr lang="en-US" sz="4400" b="1" dirty="0" smtClean="0">
                <a:latin typeface="+mj-lt"/>
                <a:ea typeface="Calibri" panose="020F0502020204030204" pitchFamily="34" charset="0"/>
                <a:cs typeface="Times New Roman" panose="02020603050405020304" pitchFamily="18" charset="0"/>
              </a:rPr>
              <a:t>.)</a:t>
            </a:r>
            <a:r>
              <a:rPr lang="ro-RO" sz="4400" b="1" dirty="0" smtClean="0">
                <a:latin typeface="+mj-lt"/>
                <a:ea typeface="Calibri" panose="020F0502020204030204" pitchFamily="34" charset="0"/>
                <a:cs typeface="Times New Roman" panose="02020603050405020304" pitchFamily="18" charset="0"/>
              </a:rPr>
              <a:t> </a:t>
            </a:r>
            <a:endParaRPr lang="en-US" sz="4400" b="1" dirty="0">
              <a:latin typeface="+mj-lt"/>
            </a:endParaRPr>
          </a:p>
        </p:txBody>
      </p:sp>
      <p:sp>
        <p:nvSpPr>
          <p:cNvPr id="48" name="Shape 2127"/>
          <p:cNvSpPr/>
          <p:nvPr/>
        </p:nvSpPr>
        <p:spPr>
          <a:xfrm>
            <a:off x="1804022" y="4431895"/>
            <a:ext cx="10064217" cy="4327755"/>
          </a:xfrm>
          <a:prstGeom prst="roundRect">
            <a:avLst/>
          </a:prstGeom>
          <a:noFill/>
          <a:ln w="50800" cap="flat">
            <a:solidFill>
              <a:schemeClr val="accent1"/>
            </a:solidFill>
            <a:prstDash val="solid"/>
            <a:miter lim="400000"/>
          </a:ln>
          <a:effectLst/>
        </p:spPr>
        <p:txBody>
          <a:bodyPr wrap="square" lIns="38100" tIns="38100" rIns="38100" bIns="38100" numCol="1" anchor="t">
            <a:noAutofit/>
          </a:bodyPr>
          <a:lstStyle/>
          <a:p>
            <a:pPr lvl="0"/>
            <a:endParaRPr sz="3200">
              <a:latin typeface="+mj-lt"/>
            </a:endParaRPr>
          </a:p>
        </p:txBody>
      </p:sp>
      <p:sp>
        <p:nvSpPr>
          <p:cNvPr id="38" name="Rectangle 37"/>
          <p:cNvSpPr/>
          <p:nvPr/>
        </p:nvSpPr>
        <p:spPr>
          <a:xfrm>
            <a:off x="2144142" y="4845441"/>
            <a:ext cx="9683200" cy="3477875"/>
          </a:xfrm>
          <a:prstGeom prst="rect">
            <a:avLst/>
          </a:prstGeom>
        </p:spPr>
        <p:txBody>
          <a:bodyPr wrap="square">
            <a:spAutoFit/>
          </a:bodyPr>
          <a:lstStyle/>
          <a:p>
            <a:r>
              <a:rPr lang="en-US" sz="4400" dirty="0" smtClean="0">
                <a:latin typeface="+mj-lt"/>
                <a:ea typeface="Calibri" panose="020F0502020204030204" pitchFamily="34" charset="0"/>
                <a:cs typeface="Times New Roman" panose="02020603050405020304" pitchFamily="18" charset="0"/>
              </a:rPr>
              <a:t>The Controller shall carry on an </a:t>
            </a:r>
            <a:r>
              <a:rPr lang="ro-RO" sz="4400" b="1" dirty="0" smtClean="0">
                <a:latin typeface="+mj-lt"/>
                <a:ea typeface="Calibri" panose="020F0502020204030204" pitchFamily="34" charset="0"/>
                <a:cs typeface="Times New Roman" panose="02020603050405020304" pitchFamily="18" charset="0"/>
              </a:rPr>
              <a:t>A</a:t>
            </a:r>
            <a:r>
              <a:rPr lang="en-US" sz="4400" b="1" dirty="0" smtClean="0">
                <a:latin typeface="+mj-lt"/>
                <a:ea typeface="Calibri" panose="020F0502020204030204" pitchFamily="34" charset="0"/>
                <a:cs typeface="Times New Roman" panose="02020603050405020304" pitchFamily="18" charset="0"/>
              </a:rPr>
              <a:t>sessment</a:t>
            </a:r>
            <a:r>
              <a:rPr lang="ro-RO" sz="4400" dirty="0" smtClean="0">
                <a:latin typeface="+mj-lt"/>
                <a:ea typeface="Calibri" panose="020F0502020204030204" pitchFamily="34" charset="0"/>
                <a:cs typeface="Times New Roman" panose="02020603050405020304" pitchFamily="18" charset="0"/>
              </a:rPr>
              <a:t> </a:t>
            </a:r>
            <a:r>
              <a:rPr lang="en-US" sz="4400" dirty="0" smtClean="0">
                <a:latin typeface="+mj-lt"/>
                <a:ea typeface="Calibri" panose="020F0502020204030204" pitchFamily="34" charset="0"/>
                <a:cs typeface="Times New Roman" panose="02020603050405020304" pitchFamily="18" charset="0"/>
              </a:rPr>
              <a:t>which will specify what </a:t>
            </a:r>
            <a:r>
              <a:rPr lang="en-US" sz="4400" dirty="0">
                <a:latin typeface="+mj-lt"/>
                <a:ea typeface="Calibri" panose="020F0502020204030204" pitchFamily="34" charset="0"/>
                <a:cs typeface="Times New Roman" panose="02020603050405020304" pitchFamily="18" charset="0"/>
              </a:rPr>
              <a:t>are the  appropriate technical and </a:t>
            </a:r>
            <a:r>
              <a:rPr lang="en-US" sz="4400" dirty="0" smtClean="0">
                <a:latin typeface="+mj-lt"/>
                <a:ea typeface="Calibri" panose="020F0502020204030204" pitchFamily="34" charset="0"/>
                <a:cs typeface="Times New Roman" panose="02020603050405020304" pitchFamily="18" charset="0"/>
              </a:rPr>
              <a:t>organizational measures taken by the Controller to </a:t>
            </a:r>
            <a:r>
              <a:rPr lang="en-US" sz="4400" dirty="0">
                <a:latin typeface="+mj-lt"/>
                <a:ea typeface="Calibri" panose="020F0502020204030204" pitchFamily="34" charset="0"/>
                <a:cs typeface="Times New Roman" panose="02020603050405020304" pitchFamily="18" charset="0"/>
              </a:rPr>
              <a:t>ensure and to be able to demonstrate that processing is performed in accordance with this Regulation</a:t>
            </a:r>
            <a:r>
              <a:rPr lang="en-US" sz="4400" dirty="0" smtClean="0">
                <a:latin typeface="+mj-lt"/>
                <a:ea typeface="Calibri" panose="020F0502020204030204" pitchFamily="34" charset="0"/>
                <a:cs typeface="Times New Roman" panose="02020603050405020304" pitchFamily="18" charset="0"/>
              </a:rPr>
              <a:t>.</a:t>
            </a:r>
            <a:endParaRPr lang="en-US" sz="4400" dirty="0">
              <a:latin typeface="+mj-lt"/>
            </a:endParaRPr>
          </a:p>
        </p:txBody>
      </p:sp>
      <p:sp>
        <p:nvSpPr>
          <p:cNvPr id="40" name="Rectangle 39"/>
          <p:cNvSpPr/>
          <p:nvPr/>
        </p:nvSpPr>
        <p:spPr>
          <a:xfrm>
            <a:off x="12955694" y="10888122"/>
            <a:ext cx="9692640" cy="1446550"/>
          </a:xfrm>
          <a:prstGeom prst="rect">
            <a:avLst/>
          </a:prstGeom>
        </p:spPr>
        <p:txBody>
          <a:bodyPr wrap="square">
            <a:spAutoFit/>
          </a:bodyPr>
          <a:lstStyle/>
          <a:p>
            <a:r>
              <a:rPr lang="en-US" sz="4400" dirty="0" smtClean="0">
                <a:latin typeface="+mj-lt"/>
                <a:ea typeface="Calibri" panose="020F0502020204030204" pitchFamily="34" charset="0"/>
                <a:cs typeface="Times New Roman" panose="02020603050405020304" pitchFamily="18" charset="0"/>
              </a:rPr>
              <a:t>The </a:t>
            </a:r>
            <a:r>
              <a:rPr lang="en-US" sz="4400" dirty="0">
                <a:latin typeface="+mj-lt"/>
                <a:ea typeface="Calibri" panose="020F0502020204030204" pitchFamily="34" charset="0"/>
                <a:cs typeface="Times New Roman" panose="02020603050405020304" pitchFamily="18" charset="0"/>
              </a:rPr>
              <a:t>Controller </a:t>
            </a:r>
            <a:r>
              <a:rPr lang="en-US" sz="4400" dirty="0" smtClean="0">
                <a:latin typeface="+mj-lt"/>
                <a:ea typeface="Calibri" panose="020F0502020204030204" pitchFamily="34" charset="0"/>
                <a:cs typeface="Times New Roman" panose="02020603050405020304" pitchFamily="18" charset="0"/>
              </a:rPr>
              <a:t>shall maintain </a:t>
            </a:r>
            <a:r>
              <a:rPr lang="en-US" sz="4400" b="1" dirty="0">
                <a:latin typeface="+mj-lt"/>
                <a:ea typeface="Calibri" panose="020F0502020204030204" pitchFamily="34" charset="0"/>
                <a:cs typeface="Times New Roman" panose="02020603050405020304" pitchFamily="18" charset="0"/>
              </a:rPr>
              <a:t>a record of processing activities </a:t>
            </a:r>
            <a:r>
              <a:rPr lang="en-US" sz="4400" dirty="0">
                <a:latin typeface="+mj-lt"/>
                <a:ea typeface="Calibri" panose="020F0502020204030204" pitchFamily="34" charset="0"/>
                <a:cs typeface="Times New Roman" panose="02020603050405020304" pitchFamily="18" charset="0"/>
              </a:rPr>
              <a:t>under its responsibility </a:t>
            </a:r>
            <a:endParaRPr lang="en-US" sz="4400" dirty="0">
              <a:latin typeface="+mj-lt"/>
            </a:endParaRPr>
          </a:p>
        </p:txBody>
      </p:sp>
      <p:sp>
        <p:nvSpPr>
          <p:cNvPr id="14" name="Rectangle 13"/>
          <p:cNvSpPr/>
          <p:nvPr/>
        </p:nvSpPr>
        <p:spPr>
          <a:xfrm>
            <a:off x="1637085" y="1592317"/>
            <a:ext cx="160019" cy="14031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034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TM02900720[[fn=Integral]]</Template>
  <TotalTime>5500</TotalTime>
  <Words>2163</Words>
  <Application>Microsoft Macintosh PowerPoint</Application>
  <PresentationFormat>Custom</PresentationFormat>
  <Paragraphs>175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 Black</vt:lpstr>
      <vt:lpstr>Calibri</vt:lpstr>
      <vt:lpstr>linea-basic-10</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CONTROLLERS’ RESPONSABILITIES ARISING FROM THE ACCOUNABILITY PRINCIPLE</vt:lpstr>
      <vt:lpstr>PowerPoint Presentation</vt:lpstr>
      <vt:lpstr>PowerPoint Presentation</vt:lpstr>
      <vt:lpstr>PowerPoint Presentation</vt:lpstr>
      <vt:lpstr>PowerPoint Presentation</vt:lpstr>
      <vt:lpstr>PowerPoint Presentation</vt:lpstr>
      <vt:lpstr>CONcLusions (i)</vt:lpstr>
      <vt:lpstr>CONcLusions (ii)</vt:lpstr>
      <vt:lpstr>CONcLusions (iii)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TWILIGHT</dc:title>
  <dc:creator>EverSlide</dc:creator>
  <cp:lastModifiedBy>Microsoft Office User</cp:lastModifiedBy>
  <cp:revision>139</cp:revision>
  <dcterms:created xsi:type="dcterms:W3CDTF">2016-05-17T03:13:02Z</dcterms:created>
  <dcterms:modified xsi:type="dcterms:W3CDTF">2018-02-10T05:53:19Z</dcterms:modified>
</cp:coreProperties>
</file>